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authors.xml" ContentType="application/vnd.ms-powerpoint.author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870" r:id="rId1"/>
  </p:sldMasterIdLst>
  <p:notesMasterIdLst>
    <p:notesMasterId r:id="rId14"/>
  </p:notesMasterIdLst>
  <p:handoutMasterIdLst>
    <p:handoutMasterId r:id="rId15"/>
  </p:handoutMasterIdLst>
  <p:sldIdLst>
    <p:sldId id="265" r:id="rId2"/>
    <p:sldId id="284" r:id="rId3"/>
    <p:sldId id="285" r:id="rId4"/>
    <p:sldId id="295" r:id="rId5"/>
    <p:sldId id="299" r:id="rId6"/>
    <p:sldId id="297" r:id="rId7"/>
    <p:sldId id="286" r:id="rId8"/>
    <p:sldId id="290" r:id="rId9"/>
    <p:sldId id="291" r:id="rId10"/>
    <p:sldId id="298" r:id="rId11"/>
    <p:sldId id="296" r:id="rId12"/>
    <p:sldId id="263" r:id="rId13"/>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11">
          <p15:clr>
            <a:srgbClr val="A4A3A4"/>
          </p15:clr>
        </p15:guide>
        <p15:guide id="2" pos="2874">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22595315-6059-63B0-9BE8-AAFD11894995}" name="Елена Иванченко" initials="ЕИ" userId="7f7d7db965285a96" providerId="Windows Live"/>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Самолетов" initials="С" lastIdx="3" clrIdx="0"/>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FFF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Средний стиль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Средний стиль 2 — акцент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3B4B98B0-60AC-42C2-AFA5-B58CD77FA1E5}" styleName="Светлый стиль 1 — акцент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99" autoAdjust="0"/>
    <p:restoredTop sz="94672" autoAdjust="0"/>
  </p:normalViewPr>
  <p:slideViewPr>
    <p:cSldViewPr snapToGrid="0" snapToObjects="1" showGuides="1">
      <p:cViewPr varScale="1">
        <p:scale>
          <a:sx n="142" d="100"/>
          <a:sy n="142" d="100"/>
        </p:scale>
        <p:origin x="876" y="120"/>
      </p:cViewPr>
      <p:guideLst>
        <p:guide orient="horz" pos="1611"/>
        <p:guide pos="2874"/>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snapToObjects="1">
      <p:cViewPr varScale="1">
        <p:scale>
          <a:sx n="85" d="100"/>
          <a:sy n="85" d="100"/>
        </p:scale>
        <p:origin x="3888" y="9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21" Type="http://schemas.microsoft.com/office/2018/10/relationships/authors" Targe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commentAuthors" Target="commentAuthors.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9412975-4CFD-C441-A244-B7FD9A9579C2}" type="datetimeFigureOut">
              <a:rPr lang="en-US" smtClean="0"/>
              <a:pPr/>
              <a:t>5/6/2023</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62D660DC-725D-2A44-9F89-74FE668A9C6B}" type="slidenum">
              <a:rPr lang="en-US" smtClean="0"/>
              <a:pPr/>
              <a:t>‹#›</a:t>
            </a:fld>
            <a:endParaRPr lang="en-US"/>
          </a:p>
        </p:txBody>
      </p:sp>
    </p:spTree>
    <p:extLst>
      <p:ext uri="{BB962C8B-B14F-4D97-AF65-F5344CB8AC3E}">
        <p14:creationId xmlns:p14="http://schemas.microsoft.com/office/powerpoint/2010/main" val="144712542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DAFD1C8-470D-774F-8B40-381C3059BD4A}" type="datetimeFigureOut">
              <a:rPr lang="en-US" smtClean="0"/>
              <a:pPr/>
              <a:t>5/6/2023</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449711C-DB87-6342-8123-FE7E39EB0067}" type="slidenum">
              <a:rPr lang="en-US" smtClean="0"/>
              <a:pPr/>
              <a:t>‹#›</a:t>
            </a:fld>
            <a:endParaRPr lang="en-US"/>
          </a:p>
        </p:txBody>
      </p:sp>
    </p:spTree>
    <p:extLst>
      <p:ext uri="{BB962C8B-B14F-4D97-AF65-F5344CB8AC3E}">
        <p14:creationId xmlns:p14="http://schemas.microsoft.com/office/powerpoint/2010/main" val="4120073299"/>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Сказать про время занимаемое разными подписями</a:t>
            </a:r>
          </a:p>
        </p:txBody>
      </p:sp>
      <p:sp>
        <p:nvSpPr>
          <p:cNvPr id="4" name="Номер слайда 3"/>
          <p:cNvSpPr>
            <a:spLocks noGrp="1"/>
          </p:cNvSpPr>
          <p:nvPr>
            <p:ph type="sldNum" sz="quarter" idx="5"/>
          </p:nvPr>
        </p:nvSpPr>
        <p:spPr/>
        <p:txBody>
          <a:bodyPr/>
          <a:lstStyle/>
          <a:p>
            <a:fld id="{F449711C-DB87-6342-8123-FE7E39EB0067}" type="slidenum">
              <a:rPr lang="en-US" smtClean="0"/>
              <a:pPr/>
              <a:t>4</a:t>
            </a:fld>
            <a:endParaRPr lang="en-US"/>
          </a:p>
        </p:txBody>
      </p:sp>
    </p:spTree>
    <p:extLst>
      <p:ext uri="{BB962C8B-B14F-4D97-AF65-F5344CB8AC3E}">
        <p14:creationId xmlns:p14="http://schemas.microsoft.com/office/powerpoint/2010/main" val="6639481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Сказать про время занимаемое разными подписями</a:t>
            </a:r>
          </a:p>
        </p:txBody>
      </p:sp>
      <p:sp>
        <p:nvSpPr>
          <p:cNvPr id="4" name="Номер слайда 3"/>
          <p:cNvSpPr>
            <a:spLocks noGrp="1"/>
          </p:cNvSpPr>
          <p:nvPr>
            <p:ph type="sldNum" sz="quarter" idx="5"/>
          </p:nvPr>
        </p:nvSpPr>
        <p:spPr/>
        <p:txBody>
          <a:bodyPr/>
          <a:lstStyle/>
          <a:p>
            <a:fld id="{F449711C-DB87-6342-8123-FE7E39EB0067}" type="slidenum">
              <a:rPr lang="en-US" smtClean="0"/>
              <a:pPr/>
              <a:t>5</a:t>
            </a:fld>
            <a:endParaRPr lang="en-US"/>
          </a:p>
        </p:txBody>
      </p:sp>
    </p:spTree>
    <p:extLst>
      <p:ext uri="{BB962C8B-B14F-4D97-AF65-F5344CB8AC3E}">
        <p14:creationId xmlns:p14="http://schemas.microsoft.com/office/powerpoint/2010/main" val="41931619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F449711C-DB87-6342-8123-FE7E39EB0067}" type="slidenum">
              <a:rPr lang="en-US" smtClean="0"/>
              <a:pPr/>
              <a:t>6</a:t>
            </a:fld>
            <a:endParaRPr lang="en-US"/>
          </a:p>
        </p:txBody>
      </p:sp>
    </p:spTree>
    <p:extLst>
      <p:ext uri="{BB962C8B-B14F-4D97-AF65-F5344CB8AC3E}">
        <p14:creationId xmlns:p14="http://schemas.microsoft.com/office/powerpoint/2010/main" val="41444762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Поменять блок схему</a:t>
            </a:r>
          </a:p>
        </p:txBody>
      </p:sp>
      <p:sp>
        <p:nvSpPr>
          <p:cNvPr id="4" name="Номер слайда 3"/>
          <p:cNvSpPr>
            <a:spLocks noGrp="1"/>
          </p:cNvSpPr>
          <p:nvPr>
            <p:ph type="sldNum" sz="quarter" idx="5"/>
          </p:nvPr>
        </p:nvSpPr>
        <p:spPr/>
        <p:txBody>
          <a:bodyPr/>
          <a:lstStyle/>
          <a:p>
            <a:fld id="{F449711C-DB87-6342-8123-FE7E39EB0067}" type="slidenum">
              <a:rPr lang="en-US" smtClean="0"/>
              <a:pPr/>
              <a:t>7</a:t>
            </a:fld>
            <a:endParaRPr lang="en-US"/>
          </a:p>
        </p:txBody>
      </p:sp>
    </p:spTree>
    <p:extLst>
      <p:ext uri="{BB962C8B-B14F-4D97-AF65-F5344CB8AC3E}">
        <p14:creationId xmlns:p14="http://schemas.microsoft.com/office/powerpoint/2010/main" val="31198554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Показать работу </a:t>
            </a:r>
          </a:p>
        </p:txBody>
      </p:sp>
      <p:sp>
        <p:nvSpPr>
          <p:cNvPr id="4" name="Номер слайда 3"/>
          <p:cNvSpPr>
            <a:spLocks noGrp="1"/>
          </p:cNvSpPr>
          <p:nvPr>
            <p:ph type="sldNum" sz="quarter" idx="5"/>
          </p:nvPr>
        </p:nvSpPr>
        <p:spPr/>
        <p:txBody>
          <a:bodyPr/>
          <a:lstStyle/>
          <a:p>
            <a:fld id="{F449711C-DB87-6342-8123-FE7E39EB0067}" type="slidenum">
              <a:rPr lang="en-US" smtClean="0"/>
              <a:pPr/>
              <a:t>8</a:t>
            </a:fld>
            <a:endParaRPr lang="en-US"/>
          </a:p>
        </p:txBody>
      </p:sp>
    </p:spTree>
    <p:extLst>
      <p:ext uri="{BB962C8B-B14F-4D97-AF65-F5344CB8AC3E}">
        <p14:creationId xmlns:p14="http://schemas.microsoft.com/office/powerpoint/2010/main" val="38744564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Табличка с параметрами</a:t>
            </a:r>
          </a:p>
        </p:txBody>
      </p:sp>
      <p:sp>
        <p:nvSpPr>
          <p:cNvPr id="4" name="Номер слайда 3"/>
          <p:cNvSpPr>
            <a:spLocks noGrp="1"/>
          </p:cNvSpPr>
          <p:nvPr>
            <p:ph type="sldNum" sz="quarter" idx="5"/>
          </p:nvPr>
        </p:nvSpPr>
        <p:spPr/>
        <p:txBody>
          <a:bodyPr/>
          <a:lstStyle/>
          <a:p>
            <a:fld id="{F449711C-DB87-6342-8123-FE7E39EB0067}" type="slidenum">
              <a:rPr lang="en-US" smtClean="0"/>
              <a:pPr/>
              <a:t>10</a:t>
            </a:fld>
            <a:endParaRPr lang="en-US"/>
          </a:p>
        </p:txBody>
      </p:sp>
    </p:spTree>
    <p:extLst>
      <p:ext uri="{BB962C8B-B14F-4D97-AF65-F5344CB8AC3E}">
        <p14:creationId xmlns:p14="http://schemas.microsoft.com/office/powerpoint/2010/main" val="37150017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В прошедшем времени </a:t>
            </a:r>
            <a:r>
              <a:rPr lang="ru-RU" dirty="0" err="1"/>
              <a:t>разарботка</a:t>
            </a:r>
            <a:r>
              <a:rPr lang="ru-RU" dirty="0"/>
              <a:t> методики позволяет </a:t>
            </a:r>
          </a:p>
        </p:txBody>
      </p:sp>
      <p:sp>
        <p:nvSpPr>
          <p:cNvPr id="4" name="Номер слайда 3"/>
          <p:cNvSpPr>
            <a:spLocks noGrp="1"/>
          </p:cNvSpPr>
          <p:nvPr>
            <p:ph type="sldNum" sz="quarter" idx="5"/>
          </p:nvPr>
        </p:nvSpPr>
        <p:spPr/>
        <p:txBody>
          <a:bodyPr/>
          <a:lstStyle/>
          <a:p>
            <a:fld id="{F449711C-DB87-6342-8123-FE7E39EB0067}" type="slidenum">
              <a:rPr lang="en-US" smtClean="0"/>
              <a:pPr/>
              <a:t>11</a:t>
            </a:fld>
            <a:endParaRPr lang="en-US"/>
          </a:p>
        </p:txBody>
      </p:sp>
    </p:spTree>
    <p:extLst>
      <p:ext uri="{BB962C8B-B14F-4D97-AF65-F5344CB8AC3E}">
        <p14:creationId xmlns:p14="http://schemas.microsoft.com/office/powerpoint/2010/main" val="319486289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Box 6"/>
          <p:cNvSpPr txBox="1"/>
          <p:nvPr/>
        </p:nvSpPr>
        <p:spPr>
          <a:xfrm>
            <a:off x="5098416" y="490274"/>
            <a:ext cx="184731" cy="369332"/>
          </a:xfrm>
          <a:prstGeom prst="rect">
            <a:avLst/>
          </a:prstGeom>
          <a:noFill/>
        </p:spPr>
        <p:txBody>
          <a:bodyPr wrap="none" rtlCol="0">
            <a:spAutoFit/>
          </a:bodyPr>
          <a:lstStyle/>
          <a:p>
            <a:endParaRPr lang="en-US" dirty="0"/>
          </a:p>
        </p:txBody>
      </p:sp>
      <p:sp>
        <p:nvSpPr>
          <p:cNvPr id="8" name="TextBox 7"/>
          <p:cNvSpPr txBox="1"/>
          <p:nvPr/>
        </p:nvSpPr>
        <p:spPr>
          <a:xfrm>
            <a:off x="5910801" y="427239"/>
            <a:ext cx="184731" cy="369332"/>
          </a:xfrm>
          <a:prstGeom prst="rect">
            <a:avLst/>
          </a:prstGeom>
          <a:noFill/>
        </p:spPr>
        <p:txBody>
          <a:bodyPr wrap="none" rtlCol="0">
            <a:spAutoFit/>
          </a:bodyPr>
          <a:lstStyle/>
          <a:p>
            <a:endParaRPr lang="en-US" dirty="0"/>
          </a:p>
        </p:txBody>
      </p:sp>
      <p:sp>
        <p:nvSpPr>
          <p:cNvPr id="2" name="TextBox 1">
            <a:extLst>
              <a:ext uri="{FF2B5EF4-FFF2-40B4-BE49-F238E27FC236}">
                <a16:creationId xmlns:a16="http://schemas.microsoft.com/office/drawing/2014/main" id="{67783B35-4D64-24CD-46E0-32E9FC276C40}"/>
              </a:ext>
            </a:extLst>
          </p:cNvPr>
          <p:cNvSpPr txBox="1"/>
          <p:nvPr userDrawn="1"/>
        </p:nvSpPr>
        <p:spPr>
          <a:xfrm>
            <a:off x="5098416" y="490274"/>
            <a:ext cx="184731" cy="369332"/>
          </a:xfrm>
          <a:prstGeom prst="rect">
            <a:avLst/>
          </a:prstGeom>
          <a:noFill/>
        </p:spPr>
        <p:txBody>
          <a:bodyPr wrap="none" rtlCol="0">
            <a:spAutoFit/>
          </a:bodyPr>
          <a:lstStyle/>
          <a:p>
            <a:endParaRPr lang="en-US" dirty="0"/>
          </a:p>
        </p:txBody>
      </p:sp>
      <p:sp>
        <p:nvSpPr>
          <p:cNvPr id="3" name="TextBox 2">
            <a:extLst>
              <a:ext uri="{FF2B5EF4-FFF2-40B4-BE49-F238E27FC236}">
                <a16:creationId xmlns:a16="http://schemas.microsoft.com/office/drawing/2014/main" id="{35FEFD47-67FA-CC9C-A247-DDA306E69DC7}"/>
              </a:ext>
            </a:extLst>
          </p:cNvPr>
          <p:cNvSpPr txBox="1"/>
          <p:nvPr userDrawn="1"/>
        </p:nvSpPr>
        <p:spPr>
          <a:xfrm>
            <a:off x="5910801" y="427239"/>
            <a:ext cx="184731" cy="369332"/>
          </a:xfrm>
          <a:prstGeom prst="rect">
            <a:avLst/>
          </a:prstGeom>
          <a:noFill/>
        </p:spPr>
        <p:txBody>
          <a:bodyPr wrap="none" rtlCol="0">
            <a:spAutoFit/>
          </a:bodyPr>
          <a:lstStyle/>
          <a:p>
            <a:endParaRPr lang="en-US" dirty="0"/>
          </a:p>
        </p:txBody>
      </p:sp>
      <p:sp>
        <p:nvSpPr>
          <p:cNvPr id="4" name="Title 1">
            <a:extLst>
              <a:ext uri="{FF2B5EF4-FFF2-40B4-BE49-F238E27FC236}">
                <a16:creationId xmlns:a16="http://schemas.microsoft.com/office/drawing/2014/main" id="{2B74B261-5474-8217-1C1F-DF8DF956D9C5}"/>
              </a:ext>
            </a:extLst>
          </p:cNvPr>
          <p:cNvSpPr>
            <a:spLocks noGrp="1"/>
          </p:cNvSpPr>
          <p:nvPr>
            <p:ph type="title" hasCustomPrompt="1"/>
          </p:nvPr>
        </p:nvSpPr>
        <p:spPr>
          <a:xfrm>
            <a:off x="457200" y="306435"/>
            <a:ext cx="6824382" cy="527284"/>
          </a:xfrm>
        </p:spPr>
        <p:txBody>
          <a:bodyPr>
            <a:normAutofit/>
          </a:bodyPr>
          <a:lstStyle>
            <a:lvl1pPr>
              <a:defRPr sz="3200" baseline="0">
                <a:latin typeface="Golos Text DemiBold" panose="020B0703020202020204" pitchFamily="34" charset="-52"/>
              </a:defRPr>
            </a:lvl1pPr>
          </a:lstStyle>
          <a:p>
            <a:r>
              <a:rPr lang="ru-RU" dirty="0"/>
              <a:t>Заголовок</a:t>
            </a:r>
            <a:endParaRPr lang="en-US" dirty="0"/>
          </a:p>
        </p:txBody>
      </p:sp>
      <p:sp>
        <p:nvSpPr>
          <p:cNvPr id="5" name="Content Placeholder 2">
            <a:extLst>
              <a:ext uri="{FF2B5EF4-FFF2-40B4-BE49-F238E27FC236}">
                <a16:creationId xmlns:a16="http://schemas.microsoft.com/office/drawing/2014/main" id="{85A92729-C745-7CCF-6847-2DF14BA71383}"/>
              </a:ext>
            </a:extLst>
          </p:cNvPr>
          <p:cNvSpPr>
            <a:spLocks noGrp="1"/>
          </p:cNvSpPr>
          <p:nvPr>
            <p:ph sz="half" idx="1" hasCustomPrompt="1"/>
          </p:nvPr>
        </p:nvSpPr>
        <p:spPr>
          <a:xfrm>
            <a:off x="457199" y="1040162"/>
            <a:ext cx="8389257" cy="3735038"/>
          </a:xfrm>
        </p:spPr>
        <p:txBody>
          <a:bodyPr>
            <a:normAutofit/>
          </a:bodyPr>
          <a:lstStyle>
            <a:lvl1pPr marL="0" indent="0">
              <a:buFont typeface="Arial" panose="020B0604020202020204" pitchFamily="34" charset="0"/>
              <a:buNone/>
              <a:defRPr sz="2000" baseline="0"/>
            </a:lvl1pPr>
            <a:lvl2pPr marL="457200" indent="0">
              <a:buFont typeface="Arial" panose="020B0604020202020204" pitchFamily="34" charset="0"/>
              <a:buNone/>
              <a:defRPr sz="2400"/>
            </a:lvl2pPr>
            <a:lvl3pPr marL="914400" indent="0">
              <a:buFont typeface="Arial" panose="020B0604020202020204" pitchFamily="34" charset="0"/>
              <a:buNone/>
              <a:defRPr sz="2000"/>
            </a:lvl3pPr>
            <a:lvl4pPr marL="1371600" indent="0">
              <a:buFont typeface="Arial" panose="020B0604020202020204" pitchFamily="34" charset="0"/>
              <a:buNone/>
              <a:defRPr sz="1800"/>
            </a:lvl4pPr>
            <a:lvl5pPr marL="1828800" indent="0">
              <a:buFont typeface="Arial" panose="020B0604020202020204" pitchFamily="34" charset="0"/>
              <a:buNone/>
              <a:defRPr sz="1800"/>
            </a:lvl5pPr>
            <a:lvl6pPr>
              <a:defRPr sz="1800"/>
            </a:lvl6pPr>
            <a:lvl7pPr>
              <a:defRPr sz="1800"/>
            </a:lvl7pPr>
            <a:lvl8pPr>
              <a:defRPr sz="1800"/>
            </a:lvl8pPr>
            <a:lvl9pPr>
              <a:defRPr sz="1800"/>
            </a:lvl9pPr>
          </a:lstStyle>
          <a:p>
            <a:r>
              <a:rPr lang="ru-RU" sz="2000" dirty="0">
                <a:latin typeface="Golos Text" panose="020B0503020202020204"/>
              </a:rPr>
              <a:t>Здесь при необходимости располагается основной текст слайда, ключевая формулировка.</a:t>
            </a:r>
          </a:p>
          <a:p>
            <a:endParaRPr lang="ru-RU" sz="2000" dirty="0">
              <a:latin typeface="Golos Text" panose="020B0503020202020204"/>
            </a:endParaRPr>
          </a:p>
          <a:p>
            <a:pPr marL="0" indent="0" algn="l">
              <a:buNone/>
            </a:pPr>
            <a:r>
              <a:rPr lang="ru-RU" sz="1800" b="1" i="0" dirty="0">
                <a:solidFill>
                  <a:srgbClr val="2C2D2E"/>
                </a:solidFill>
                <a:effectLst/>
                <a:latin typeface="Golos Text" panose="020B0503020202020204"/>
              </a:rPr>
              <a:t>Начало списка:</a:t>
            </a:r>
          </a:p>
          <a:p>
            <a:pPr algn="l">
              <a:buFont typeface="Arial" panose="020B0604020202020204" pitchFamily="34" charset="0"/>
              <a:buChar char="•"/>
            </a:pPr>
            <a:r>
              <a:rPr lang="ru-RU" sz="1800" b="0" i="0" dirty="0">
                <a:solidFill>
                  <a:srgbClr val="2C2D2E"/>
                </a:solidFill>
                <a:effectLst/>
                <a:latin typeface="Golos Text" panose="020B0503020202020204"/>
              </a:rPr>
              <a:t> список;</a:t>
            </a:r>
          </a:p>
          <a:p>
            <a:pPr algn="l">
              <a:buFont typeface="Arial" panose="020B0604020202020204" pitchFamily="34" charset="0"/>
              <a:buChar char="•"/>
            </a:pPr>
            <a:r>
              <a:rPr lang="ru-RU" sz="1800" b="0" i="0" dirty="0">
                <a:solidFill>
                  <a:srgbClr val="2C2D2E"/>
                </a:solidFill>
                <a:effectLst/>
                <a:latin typeface="Golos Text" panose="020B0503020202020204"/>
              </a:rPr>
              <a:t> список;</a:t>
            </a:r>
          </a:p>
          <a:p>
            <a:pPr algn="l">
              <a:buFont typeface="Arial" panose="020B0604020202020204" pitchFamily="34" charset="0"/>
              <a:buChar char="•"/>
            </a:pPr>
            <a:r>
              <a:rPr lang="ru-RU" sz="1800" b="0" i="0" dirty="0">
                <a:solidFill>
                  <a:srgbClr val="2C2D2E"/>
                </a:solidFill>
                <a:effectLst/>
                <a:latin typeface="Golos Text" panose="020B0503020202020204"/>
              </a:rPr>
              <a:t> конец списка.</a:t>
            </a:r>
          </a:p>
        </p:txBody>
      </p:sp>
    </p:spTree>
    <p:extLst>
      <p:ext uri="{BB962C8B-B14F-4D97-AF65-F5344CB8AC3E}">
        <p14:creationId xmlns:p14="http://schemas.microsoft.com/office/powerpoint/2010/main" val="35997768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Текст 4">
            <a:extLst>
              <a:ext uri="{FF2B5EF4-FFF2-40B4-BE49-F238E27FC236}">
                <a16:creationId xmlns:a16="http://schemas.microsoft.com/office/drawing/2014/main" id="{8ABD215D-CFC7-1CAC-2144-1C4A51F1FEB9}"/>
              </a:ext>
            </a:extLst>
          </p:cNvPr>
          <p:cNvSpPr>
            <a:spLocks noGrp="1"/>
          </p:cNvSpPr>
          <p:nvPr>
            <p:ph type="body" sz="quarter" idx="11" hasCustomPrompt="1"/>
          </p:nvPr>
        </p:nvSpPr>
        <p:spPr>
          <a:xfrm>
            <a:off x="624113" y="1233715"/>
            <a:ext cx="7170057" cy="3410856"/>
          </a:xfrm>
        </p:spPr>
        <p:txBody>
          <a:bodyPr>
            <a:normAutofit/>
          </a:bodyPr>
          <a:lstStyle>
            <a:lvl1pPr marL="0" indent="0">
              <a:buFontTx/>
              <a:buNone/>
              <a:defRPr sz="1600" baseline="0"/>
            </a:lvl1pPr>
            <a:lvl2pPr marL="457200" indent="0">
              <a:buFontTx/>
              <a:buNone/>
              <a:defRPr sz="1600" baseline="0"/>
            </a:lvl2pPr>
            <a:lvl3pPr marL="914400" indent="0">
              <a:buFontTx/>
              <a:buNone/>
              <a:defRPr sz="1600" baseline="0"/>
            </a:lvl3pPr>
            <a:lvl4pPr marL="1371600" indent="0">
              <a:buFontTx/>
              <a:buNone/>
              <a:defRPr sz="1600" baseline="0"/>
            </a:lvl4pPr>
            <a:lvl5pPr>
              <a:buFontTx/>
              <a:buNone/>
              <a:defRPr sz="1600" baseline="0"/>
            </a:lvl5pPr>
          </a:lstStyle>
          <a:p>
            <a:r>
              <a:rPr lang="ru-RU" sz="1600" dirty="0">
                <a:latin typeface="Golos Text" panose="020B0503020202020204"/>
              </a:rPr>
              <a:t>Здесь при необходимости располагается основной текст слайда, ключевая формулировка.</a:t>
            </a:r>
          </a:p>
          <a:p>
            <a:endParaRPr lang="ru-RU" sz="1600" dirty="0">
              <a:latin typeface="Golos Text" panose="020B0503020202020204"/>
            </a:endParaRPr>
          </a:p>
          <a:p>
            <a:pPr marL="0" indent="0" algn="l">
              <a:buNone/>
            </a:pPr>
            <a:r>
              <a:rPr lang="ru-RU" sz="1400" b="1" i="0" dirty="0">
                <a:solidFill>
                  <a:srgbClr val="2C2D2E"/>
                </a:solidFill>
                <a:effectLst/>
                <a:latin typeface="Golos Text" panose="020B0503020202020204"/>
              </a:rPr>
              <a:t>Начало списка:</a:t>
            </a:r>
          </a:p>
          <a:p>
            <a:pPr algn="l">
              <a:buFont typeface="Arial" panose="020B0604020202020204" pitchFamily="34" charset="0"/>
              <a:buChar char="•"/>
            </a:pPr>
            <a:r>
              <a:rPr lang="ru-RU" sz="1400" b="0" i="0" dirty="0">
                <a:solidFill>
                  <a:srgbClr val="2C2D2E"/>
                </a:solidFill>
                <a:effectLst/>
                <a:latin typeface="Golos Text" panose="020B0503020202020204"/>
              </a:rPr>
              <a:t> список;</a:t>
            </a:r>
          </a:p>
          <a:p>
            <a:pPr algn="l">
              <a:buFont typeface="Arial" panose="020B0604020202020204" pitchFamily="34" charset="0"/>
              <a:buChar char="•"/>
            </a:pPr>
            <a:r>
              <a:rPr lang="ru-RU" sz="1400" b="0" i="0" dirty="0">
                <a:solidFill>
                  <a:srgbClr val="2C2D2E"/>
                </a:solidFill>
                <a:effectLst/>
                <a:latin typeface="Golos Text" panose="020B0503020202020204"/>
              </a:rPr>
              <a:t> список;</a:t>
            </a:r>
          </a:p>
          <a:p>
            <a:pPr algn="l">
              <a:buFont typeface="Arial" panose="020B0604020202020204" pitchFamily="34" charset="0"/>
              <a:buChar char="•"/>
            </a:pPr>
            <a:r>
              <a:rPr lang="ru-RU" sz="1400" b="0" i="0" dirty="0">
                <a:solidFill>
                  <a:srgbClr val="2C2D2E"/>
                </a:solidFill>
                <a:effectLst/>
                <a:latin typeface="Golos Text" panose="020B0503020202020204"/>
              </a:rPr>
              <a:t> конец списка.</a:t>
            </a:r>
          </a:p>
        </p:txBody>
      </p:sp>
      <p:sp>
        <p:nvSpPr>
          <p:cNvPr id="2" name="Title 1">
            <a:extLst>
              <a:ext uri="{FF2B5EF4-FFF2-40B4-BE49-F238E27FC236}">
                <a16:creationId xmlns:a16="http://schemas.microsoft.com/office/drawing/2014/main" id="{7B8569F4-01AC-6221-63B9-0F06F87F2597}"/>
              </a:ext>
            </a:extLst>
          </p:cNvPr>
          <p:cNvSpPr>
            <a:spLocks noGrp="1"/>
          </p:cNvSpPr>
          <p:nvPr>
            <p:ph type="title" hasCustomPrompt="1"/>
          </p:nvPr>
        </p:nvSpPr>
        <p:spPr>
          <a:xfrm>
            <a:off x="457200" y="306435"/>
            <a:ext cx="6824382" cy="527284"/>
          </a:xfrm>
        </p:spPr>
        <p:txBody>
          <a:bodyPr>
            <a:normAutofit/>
          </a:bodyPr>
          <a:lstStyle>
            <a:lvl1pPr>
              <a:defRPr sz="3200" baseline="0">
                <a:solidFill>
                  <a:schemeClr val="bg1"/>
                </a:solidFill>
                <a:latin typeface="Golos Text DemiBold" panose="020B0703020202020204" pitchFamily="34" charset="-52"/>
              </a:defRPr>
            </a:lvl1pPr>
          </a:lstStyle>
          <a:p>
            <a:r>
              <a:rPr lang="ru-RU" dirty="0"/>
              <a:t>Заголовок</a:t>
            </a:r>
            <a:endParaRPr lang="en-US" dirty="0"/>
          </a:p>
        </p:txBody>
      </p:sp>
    </p:spTree>
    <p:extLst>
      <p:ext uri="{BB962C8B-B14F-4D97-AF65-F5344CB8AC3E}">
        <p14:creationId xmlns:p14="http://schemas.microsoft.com/office/powerpoint/2010/main" val="31033609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Пользовательский макет">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Текст 7">
            <a:extLst>
              <a:ext uri="{FF2B5EF4-FFF2-40B4-BE49-F238E27FC236}">
                <a16:creationId xmlns:a16="http://schemas.microsoft.com/office/drawing/2014/main" id="{3706F3BB-2486-D68F-6966-44BBD62CEC68}"/>
              </a:ext>
            </a:extLst>
          </p:cNvPr>
          <p:cNvSpPr>
            <a:spLocks noGrp="1"/>
          </p:cNvSpPr>
          <p:nvPr>
            <p:ph type="body" sz="quarter" idx="10" hasCustomPrompt="1"/>
          </p:nvPr>
        </p:nvSpPr>
        <p:spPr>
          <a:xfrm>
            <a:off x="507999" y="1792286"/>
            <a:ext cx="3635830" cy="1573671"/>
          </a:xfrm>
        </p:spPr>
        <p:txBody>
          <a:bodyPr>
            <a:normAutofit/>
          </a:bodyPr>
          <a:lstStyle>
            <a:lvl1pPr marL="0" indent="0">
              <a:buNone/>
              <a:defRPr sz="1200"/>
            </a:lvl1pPr>
            <a:lvl2pPr marL="457200" indent="0">
              <a:buNone/>
              <a:defRPr/>
            </a:lvl2pPr>
            <a:lvl3pPr marL="914400" indent="0">
              <a:buNone/>
              <a:defRPr/>
            </a:lvl3pPr>
            <a:lvl4pPr marL="1371600" indent="0">
              <a:buNone/>
              <a:defRPr/>
            </a:lvl4pPr>
            <a:lvl5pPr marL="1828800" indent="0">
              <a:buFont typeface="Arial" panose="020B0604020202020204" pitchFamily="34" charset="0"/>
              <a:buNone/>
              <a:defRPr/>
            </a:lvl5pPr>
          </a:lstStyle>
          <a:p>
            <a:r>
              <a:rPr lang="ru-RU" sz="1200" dirty="0">
                <a:latin typeface="Golos Text" panose="020B0503020202020204"/>
              </a:rPr>
              <a:t>Здесь при необходимости располагается основной текст слайда, ключевая формулировка.</a:t>
            </a:r>
          </a:p>
        </p:txBody>
      </p:sp>
      <p:sp>
        <p:nvSpPr>
          <p:cNvPr id="4" name="Текст 13">
            <a:extLst>
              <a:ext uri="{FF2B5EF4-FFF2-40B4-BE49-F238E27FC236}">
                <a16:creationId xmlns:a16="http://schemas.microsoft.com/office/drawing/2014/main" id="{49722966-1EC6-6348-3A3A-25A27C8E506C}"/>
              </a:ext>
            </a:extLst>
          </p:cNvPr>
          <p:cNvSpPr>
            <a:spLocks noGrp="1"/>
          </p:cNvSpPr>
          <p:nvPr>
            <p:ph type="body" sz="quarter" idx="13" hasCustomPrompt="1"/>
          </p:nvPr>
        </p:nvSpPr>
        <p:spPr>
          <a:xfrm>
            <a:off x="507999" y="1182459"/>
            <a:ext cx="2960913" cy="595085"/>
          </a:xfrm>
        </p:spPr>
        <p:txBody>
          <a:bodyPr>
            <a:normAutofit/>
          </a:bodyPr>
          <a:lstStyle>
            <a:lvl1pPr marL="0" indent="0">
              <a:buNone/>
              <a:defRPr sz="1600" u="sng" baseline="0">
                <a:latin typeface="Golos Text DemiBold" panose="020B0703020202020204" pitchFamily="34" charset="-52"/>
              </a:defRPr>
            </a:lvl1pPr>
          </a:lstStyle>
          <a:p>
            <a:pPr lvl="0"/>
            <a:r>
              <a:rPr lang="ru-RU" dirty="0"/>
              <a:t>Подзаголовок</a:t>
            </a:r>
          </a:p>
        </p:txBody>
      </p:sp>
      <p:sp>
        <p:nvSpPr>
          <p:cNvPr id="5" name="Текст 7">
            <a:extLst>
              <a:ext uri="{FF2B5EF4-FFF2-40B4-BE49-F238E27FC236}">
                <a16:creationId xmlns:a16="http://schemas.microsoft.com/office/drawing/2014/main" id="{D2BFFE86-F97D-E925-927B-0F6BBD2D6EE0}"/>
              </a:ext>
            </a:extLst>
          </p:cNvPr>
          <p:cNvSpPr>
            <a:spLocks noGrp="1"/>
          </p:cNvSpPr>
          <p:nvPr>
            <p:ph type="body" sz="quarter" idx="14" hasCustomPrompt="1"/>
          </p:nvPr>
        </p:nvSpPr>
        <p:spPr>
          <a:xfrm>
            <a:off x="5000171" y="3011486"/>
            <a:ext cx="3635830" cy="1573671"/>
          </a:xfrm>
        </p:spPr>
        <p:txBody>
          <a:bodyPr>
            <a:normAutofit/>
          </a:bodyPr>
          <a:lstStyle>
            <a:lvl1pPr marL="0" indent="0">
              <a:buNone/>
              <a:defRPr sz="1200"/>
            </a:lvl1pPr>
            <a:lvl2pPr marL="457200" indent="0">
              <a:buNone/>
              <a:defRPr/>
            </a:lvl2pPr>
            <a:lvl3pPr marL="914400" indent="0">
              <a:buNone/>
              <a:defRPr/>
            </a:lvl3pPr>
            <a:lvl4pPr marL="1371600" indent="0">
              <a:buNone/>
              <a:defRPr/>
            </a:lvl4pPr>
            <a:lvl5pPr marL="1828800" indent="0">
              <a:buFont typeface="Arial" panose="020B0604020202020204" pitchFamily="34" charset="0"/>
              <a:buNone/>
              <a:defRPr/>
            </a:lvl5pPr>
          </a:lstStyle>
          <a:p>
            <a:pPr marL="0" marR="0" lvl="0" indent="0" algn="l" defTabSz="457200" rtl="0" eaLnBrk="1" fontAlgn="auto" latinLnBrk="0" hangingPunct="1">
              <a:lnSpc>
                <a:spcPct val="100000"/>
              </a:lnSpc>
              <a:spcBef>
                <a:spcPct val="20000"/>
              </a:spcBef>
              <a:spcAft>
                <a:spcPts val="0"/>
              </a:spcAft>
              <a:buClrTx/>
              <a:buSzPct val="100000"/>
              <a:buFont typeface="Arial" panose="020B0604020202020204" pitchFamily="34" charset="0"/>
              <a:buNone/>
              <a:tabLst/>
              <a:defRPr/>
            </a:pPr>
            <a:r>
              <a:rPr lang="ru-RU" sz="1200" dirty="0">
                <a:latin typeface="Golos Text" panose="020B0503020202020204"/>
              </a:rPr>
              <a:t>Основной текст слайда, ключевая формулировка.</a:t>
            </a:r>
          </a:p>
          <a:p>
            <a:pPr marL="0" indent="0" algn="l">
              <a:buNone/>
            </a:pPr>
            <a:endParaRPr lang="en-US" sz="1200" b="1" i="0" dirty="0">
              <a:solidFill>
                <a:srgbClr val="2C2D2E"/>
              </a:solidFill>
              <a:effectLst/>
              <a:latin typeface="Golos Text" panose="020B0503020202020204"/>
            </a:endParaRPr>
          </a:p>
          <a:p>
            <a:pPr marL="0" indent="0" algn="l">
              <a:buNone/>
            </a:pPr>
            <a:r>
              <a:rPr lang="ru-RU" sz="1200" b="1" i="0" dirty="0">
                <a:solidFill>
                  <a:srgbClr val="2C2D2E"/>
                </a:solidFill>
                <a:effectLst/>
                <a:latin typeface="Golos Text" panose="020B0503020202020204"/>
              </a:rPr>
              <a:t>Начало списка:</a:t>
            </a:r>
          </a:p>
          <a:p>
            <a:pPr algn="l">
              <a:buFont typeface="Arial" panose="020B0604020202020204" pitchFamily="34" charset="0"/>
              <a:buChar char="•"/>
            </a:pPr>
            <a:r>
              <a:rPr lang="ru-RU" sz="1200" b="0" i="0" dirty="0">
                <a:solidFill>
                  <a:srgbClr val="2C2D2E"/>
                </a:solidFill>
                <a:effectLst/>
                <a:latin typeface="Golos Text" panose="020B0503020202020204"/>
              </a:rPr>
              <a:t> список;</a:t>
            </a:r>
          </a:p>
          <a:p>
            <a:pPr algn="l">
              <a:buFont typeface="Arial" panose="020B0604020202020204" pitchFamily="34" charset="0"/>
              <a:buChar char="•"/>
            </a:pPr>
            <a:r>
              <a:rPr lang="ru-RU" sz="1200" b="0" i="0" dirty="0">
                <a:solidFill>
                  <a:srgbClr val="2C2D2E"/>
                </a:solidFill>
                <a:effectLst/>
                <a:latin typeface="Golos Text" panose="020B0503020202020204"/>
              </a:rPr>
              <a:t> список;</a:t>
            </a:r>
          </a:p>
          <a:p>
            <a:pPr algn="l">
              <a:buFont typeface="Arial" panose="020B0604020202020204" pitchFamily="34" charset="0"/>
              <a:buChar char="•"/>
            </a:pPr>
            <a:r>
              <a:rPr lang="ru-RU" sz="1200" b="0" i="0" dirty="0">
                <a:solidFill>
                  <a:srgbClr val="2C2D2E"/>
                </a:solidFill>
                <a:effectLst/>
                <a:latin typeface="Golos Text" panose="020B0503020202020204"/>
              </a:rPr>
              <a:t> конец списка.</a:t>
            </a:r>
          </a:p>
        </p:txBody>
      </p:sp>
      <p:sp>
        <p:nvSpPr>
          <p:cNvPr id="6" name="Текст 13">
            <a:extLst>
              <a:ext uri="{FF2B5EF4-FFF2-40B4-BE49-F238E27FC236}">
                <a16:creationId xmlns:a16="http://schemas.microsoft.com/office/drawing/2014/main" id="{ADAF316B-52C6-704E-CB38-0E76498CD5E9}"/>
              </a:ext>
            </a:extLst>
          </p:cNvPr>
          <p:cNvSpPr>
            <a:spLocks noGrp="1"/>
          </p:cNvSpPr>
          <p:nvPr>
            <p:ph type="body" sz="quarter" idx="15" hasCustomPrompt="1"/>
          </p:nvPr>
        </p:nvSpPr>
        <p:spPr>
          <a:xfrm>
            <a:off x="5000171" y="2401659"/>
            <a:ext cx="2960913" cy="595085"/>
          </a:xfrm>
        </p:spPr>
        <p:txBody>
          <a:bodyPr>
            <a:normAutofit/>
          </a:bodyPr>
          <a:lstStyle>
            <a:lvl1pPr marL="0" indent="0">
              <a:buNone/>
              <a:defRPr sz="1600" u="sng" baseline="0">
                <a:latin typeface="Golos Text DemiBold" panose="020B0703020202020204" pitchFamily="34" charset="-52"/>
              </a:defRPr>
            </a:lvl1pPr>
          </a:lstStyle>
          <a:p>
            <a:pPr lvl="0"/>
            <a:r>
              <a:rPr lang="ru-RU" dirty="0"/>
              <a:t>Подзаголовок</a:t>
            </a:r>
          </a:p>
        </p:txBody>
      </p:sp>
      <p:sp>
        <p:nvSpPr>
          <p:cNvPr id="7" name="Title 1">
            <a:extLst>
              <a:ext uri="{FF2B5EF4-FFF2-40B4-BE49-F238E27FC236}">
                <a16:creationId xmlns:a16="http://schemas.microsoft.com/office/drawing/2014/main" id="{5D888714-60F8-FF59-CB87-38F52214F9FA}"/>
              </a:ext>
            </a:extLst>
          </p:cNvPr>
          <p:cNvSpPr>
            <a:spLocks noGrp="1"/>
          </p:cNvSpPr>
          <p:nvPr>
            <p:ph type="title" hasCustomPrompt="1"/>
          </p:nvPr>
        </p:nvSpPr>
        <p:spPr>
          <a:xfrm>
            <a:off x="457200" y="306435"/>
            <a:ext cx="6824382" cy="527284"/>
          </a:xfrm>
        </p:spPr>
        <p:txBody>
          <a:bodyPr>
            <a:normAutofit/>
          </a:bodyPr>
          <a:lstStyle>
            <a:lvl1pPr>
              <a:defRPr sz="3200" baseline="0">
                <a:solidFill>
                  <a:schemeClr val="bg1"/>
                </a:solidFill>
                <a:latin typeface="Golos Text DemiBold" panose="020B0703020202020204" pitchFamily="34" charset="-52"/>
              </a:defRPr>
            </a:lvl1pPr>
          </a:lstStyle>
          <a:p>
            <a:r>
              <a:rPr lang="ru-RU" dirty="0"/>
              <a:t>Заголовок</a:t>
            </a:r>
            <a:endParaRPr lang="en-US" dirty="0"/>
          </a:p>
        </p:txBody>
      </p:sp>
    </p:spTree>
    <p:extLst>
      <p:ext uri="{BB962C8B-B14F-4D97-AF65-F5344CB8AC3E}">
        <p14:creationId xmlns:p14="http://schemas.microsoft.com/office/powerpoint/2010/main" val="90826003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Пользовательский макет">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78C44632-7642-B672-30DB-BEE8EBC23CE3}"/>
              </a:ext>
            </a:extLst>
          </p:cNvPr>
          <p:cNvSpPr>
            <a:spLocks noGrp="1"/>
          </p:cNvSpPr>
          <p:nvPr>
            <p:ph type="title" hasCustomPrompt="1"/>
          </p:nvPr>
        </p:nvSpPr>
        <p:spPr>
          <a:xfrm>
            <a:off x="457200" y="306435"/>
            <a:ext cx="6824382" cy="527284"/>
          </a:xfrm>
        </p:spPr>
        <p:txBody>
          <a:bodyPr>
            <a:normAutofit/>
          </a:bodyPr>
          <a:lstStyle>
            <a:lvl1pPr>
              <a:defRPr sz="3200" baseline="0">
                <a:solidFill>
                  <a:schemeClr val="bg1"/>
                </a:solidFill>
                <a:latin typeface="Golos Text DemiBold" panose="020B0703020202020204" pitchFamily="34" charset="-52"/>
              </a:defRPr>
            </a:lvl1pPr>
          </a:lstStyle>
          <a:p>
            <a:r>
              <a:rPr lang="ru-RU" dirty="0"/>
              <a:t>Заголовок</a:t>
            </a:r>
            <a:endParaRPr lang="en-US" dirty="0"/>
          </a:p>
        </p:txBody>
      </p:sp>
      <p:sp>
        <p:nvSpPr>
          <p:cNvPr id="4" name="Рисунок 2">
            <a:extLst>
              <a:ext uri="{FF2B5EF4-FFF2-40B4-BE49-F238E27FC236}">
                <a16:creationId xmlns:a16="http://schemas.microsoft.com/office/drawing/2014/main" id="{AF7BB137-1C7F-56D5-5D41-70ED6DEA4C56}"/>
              </a:ext>
            </a:extLst>
          </p:cNvPr>
          <p:cNvSpPr>
            <a:spLocks noGrp="1"/>
          </p:cNvSpPr>
          <p:nvPr>
            <p:ph type="pic" sz="quarter" idx="10"/>
          </p:nvPr>
        </p:nvSpPr>
        <p:spPr>
          <a:xfrm>
            <a:off x="457200" y="936852"/>
            <a:ext cx="4608513" cy="3842155"/>
          </a:xfrm>
          <a:prstGeom prst="roundRect">
            <a:avLst>
              <a:gd name="adj" fmla="val 8957"/>
            </a:avLst>
          </a:prstGeom>
        </p:spPr>
        <p:txBody>
          <a:bodyPr/>
          <a:lstStyle/>
          <a:p>
            <a:endParaRPr lang="ru-RU"/>
          </a:p>
        </p:txBody>
      </p:sp>
      <p:sp>
        <p:nvSpPr>
          <p:cNvPr id="5" name="Текст 6">
            <a:extLst>
              <a:ext uri="{FF2B5EF4-FFF2-40B4-BE49-F238E27FC236}">
                <a16:creationId xmlns:a16="http://schemas.microsoft.com/office/drawing/2014/main" id="{D9C7E817-A2F7-D228-2EB2-8CC271063595}"/>
              </a:ext>
            </a:extLst>
          </p:cNvPr>
          <p:cNvSpPr>
            <a:spLocks noGrp="1"/>
          </p:cNvSpPr>
          <p:nvPr>
            <p:ph type="body" sz="quarter" idx="11" hasCustomPrompt="1"/>
          </p:nvPr>
        </p:nvSpPr>
        <p:spPr>
          <a:xfrm>
            <a:off x="5508171" y="1153886"/>
            <a:ext cx="2532743" cy="3425371"/>
          </a:xfrm>
        </p:spPr>
        <p:txBody>
          <a:bodyPr>
            <a:normAutofit/>
          </a:bodyPr>
          <a:lstStyle>
            <a:lvl1pPr marL="0" indent="0">
              <a:buNone/>
              <a:defRPr sz="1400" baseline="0"/>
            </a:lvl1pPr>
            <a:lvl2pPr marL="457200" indent="0">
              <a:buNone/>
              <a:defRPr sz="1400" baseline="0"/>
            </a:lvl2pPr>
            <a:lvl3pPr marL="914400" indent="0">
              <a:buNone/>
              <a:defRPr sz="1400" baseline="0"/>
            </a:lvl3pPr>
            <a:lvl4pPr marL="1371600" indent="0">
              <a:buNone/>
              <a:defRPr sz="1400" baseline="0"/>
            </a:lvl4pPr>
            <a:lvl5pPr marL="1828800" indent="0">
              <a:buFont typeface="Arial" panose="020B0604020202020204" pitchFamily="34" charset="0"/>
              <a:buNone/>
              <a:defRPr sz="1400" baseline="0"/>
            </a:lvl5pPr>
          </a:lstStyle>
          <a:p>
            <a:pPr marL="0" marR="0" lvl="0" indent="0" algn="l" defTabSz="457200" rtl="0" eaLnBrk="1" fontAlgn="auto" latinLnBrk="0" hangingPunct="1">
              <a:lnSpc>
                <a:spcPct val="100000"/>
              </a:lnSpc>
              <a:spcBef>
                <a:spcPct val="20000"/>
              </a:spcBef>
              <a:spcAft>
                <a:spcPts val="0"/>
              </a:spcAft>
              <a:buClrTx/>
              <a:buSzPct val="100000"/>
              <a:buFont typeface="Arial" panose="020B0604020202020204" pitchFamily="34" charset="0"/>
              <a:buNone/>
              <a:tabLst/>
              <a:defRPr/>
            </a:pPr>
            <a:r>
              <a:rPr lang="ru-RU" sz="1400" dirty="0">
                <a:latin typeface="Golos Text" panose="020B0503020202020204"/>
              </a:rPr>
              <a:t>Основной текст слайда, ключевая формулировка.</a:t>
            </a:r>
          </a:p>
          <a:p>
            <a:pPr marL="0" indent="0" algn="l">
              <a:buNone/>
            </a:pPr>
            <a:endParaRPr lang="en-US" sz="1400" b="1" i="0" dirty="0">
              <a:solidFill>
                <a:srgbClr val="2C2D2E"/>
              </a:solidFill>
              <a:effectLst/>
              <a:latin typeface="Golos Text" panose="020B0503020202020204"/>
            </a:endParaRPr>
          </a:p>
          <a:p>
            <a:pPr marL="0" indent="0" algn="l">
              <a:buNone/>
            </a:pPr>
            <a:r>
              <a:rPr lang="ru-RU" sz="1400" b="1" i="0" dirty="0">
                <a:solidFill>
                  <a:srgbClr val="2C2D2E"/>
                </a:solidFill>
                <a:effectLst/>
                <a:latin typeface="Golos Text" panose="020B0503020202020204"/>
              </a:rPr>
              <a:t>Начало списка:</a:t>
            </a:r>
          </a:p>
          <a:p>
            <a:pPr algn="l">
              <a:buFont typeface="Arial" panose="020B0604020202020204" pitchFamily="34" charset="0"/>
              <a:buChar char="•"/>
            </a:pPr>
            <a:r>
              <a:rPr lang="ru-RU" sz="1400" b="0" i="0" dirty="0">
                <a:solidFill>
                  <a:srgbClr val="2C2D2E"/>
                </a:solidFill>
                <a:effectLst/>
                <a:latin typeface="Golos Text" panose="020B0503020202020204"/>
              </a:rPr>
              <a:t> список;</a:t>
            </a:r>
          </a:p>
          <a:p>
            <a:pPr algn="l">
              <a:buFont typeface="Arial" panose="020B0604020202020204" pitchFamily="34" charset="0"/>
              <a:buChar char="•"/>
            </a:pPr>
            <a:r>
              <a:rPr lang="ru-RU" sz="1400" b="0" i="0" dirty="0">
                <a:solidFill>
                  <a:srgbClr val="2C2D2E"/>
                </a:solidFill>
                <a:effectLst/>
                <a:latin typeface="Golos Text" panose="020B0503020202020204"/>
              </a:rPr>
              <a:t> список;</a:t>
            </a:r>
          </a:p>
          <a:p>
            <a:pPr algn="l">
              <a:buFont typeface="Arial" panose="020B0604020202020204" pitchFamily="34" charset="0"/>
              <a:buChar char="•"/>
            </a:pPr>
            <a:r>
              <a:rPr lang="ru-RU" sz="1400" b="0" i="0" dirty="0">
                <a:solidFill>
                  <a:srgbClr val="2C2D2E"/>
                </a:solidFill>
                <a:effectLst/>
                <a:latin typeface="Golos Text" panose="020B0503020202020204"/>
              </a:rPr>
              <a:t> конец списка.</a:t>
            </a:r>
          </a:p>
        </p:txBody>
      </p:sp>
    </p:spTree>
    <p:extLst>
      <p:ext uri="{BB962C8B-B14F-4D97-AF65-F5344CB8AC3E}">
        <p14:creationId xmlns:p14="http://schemas.microsoft.com/office/powerpoint/2010/main" val="292703534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8_Пользовательский макет">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1F5CFB9-FFF2-E218-2283-FA3AC247B899}"/>
              </a:ext>
            </a:extLst>
          </p:cNvPr>
          <p:cNvSpPr>
            <a:spLocks noGrp="1"/>
          </p:cNvSpPr>
          <p:nvPr>
            <p:ph type="title" hasCustomPrompt="1"/>
          </p:nvPr>
        </p:nvSpPr>
        <p:spPr>
          <a:xfrm>
            <a:off x="457200" y="306435"/>
            <a:ext cx="6824382" cy="527284"/>
          </a:xfrm>
        </p:spPr>
        <p:txBody>
          <a:bodyPr>
            <a:normAutofit/>
          </a:bodyPr>
          <a:lstStyle>
            <a:lvl1pPr>
              <a:defRPr sz="3200" baseline="0">
                <a:solidFill>
                  <a:schemeClr val="bg1"/>
                </a:solidFill>
                <a:latin typeface="Golos Text DemiBold" panose="020B0703020202020204" pitchFamily="34" charset="-52"/>
              </a:defRPr>
            </a:lvl1pPr>
          </a:lstStyle>
          <a:p>
            <a:r>
              <a:rPr lang="ru-RU" dirty="0"/>
              <a:t>Заголовок</a:t>
            </a:r>
            <a:endParaRPr lang="en-US" dirty="0"/>
          </a:p>
        </p:txBody>
      </p:sp>
      <p:sp>
        <p:nvSpPr>
          <p:cNvPr id="4" name="Content Placeholder 2">
            <a:extLst>
              <a:ext uri="{FF2B5EF4-FFF2-40B4-BE49-F238E27FC236}">
                <a16:creationId xmlns:a16="http://schemas.microsoft.com/office/drawing/2014/main" id="{91CCADC5-135D-DC69-A40F-E7939EE42C8E}"/>
              </a:ext>
            </a:extLst>
          </p:cNvPr>
          <p:cNvSpPr>
            <a:spLocks noGrp="1"/>
          </p:cNvSpPr>
          <p:nvPr>
            <p:ph sz="half" idx="1" hasCustomPrompt="1"/>
          </p:nvPr>
        </p:nvSpPr>
        <p:spPr>
          <a:xfrm>
            <a:off x="457199" y="1040162"/>
            <a:ext cx="8389257" cy="3735038"/>
          </a:xfrm>
        </p:spPr>
        <p:txBody>
          <a:bodyPr>
            <a:normAutofit/>
          </a:bodyPr>
          <a:lstStyle>
            <a:lvl1pPr marL="0" indent="0">
              <a:buFont typeface="Arial" panose="020B0604020202020204" pitchFamily="34" charset="0"/>
              <a:buNone/>
              <a:defRPr sz="1800" b="0" baseline="0">
                <a:solidFill>
                  <a:schemeClr val="bg1"/>
                </a:solidFill>
              </a:defRPr>
            </a:lvl1pPr>
            <a:lvl2pPr marL="457200" indent="0">
              <a:buFont typeface="Arial" panose="020B0604020202020204" pitchFamily="34" charset="0"/>
              <a:buNone/>
              <a:defRPr sz="2400"/>
            </a:lvl2pPr>
            <a:lvl3pPr marL="914400" indent="0">
              <a:buFont typeface="Arial" panose="020B0604020202020204" pitchFamily="34" charset="0"/>
              <a:buNone/>
              <a:defRPr sz="2000"/>
            </a:lvl3pPr>
            <a:lvl4pPr marL="1371600" indent="0">
              <a:buFont typeface="Arial" panose="020B0604020202020204" pitchFamily="34" charset="0"/>
              <a:buNone/>
              <a:defRPr sz="1800"/>
            </a:lvl4pPr>
            <a:lvl5pPr marL="1828800" indent="0">
              <a:buFont typeface="Arial" panose="020B0604020202020204" pitchFamily="34" charset="0"/>
              <a:buNone/>
              <a:defRPr sz="1800"/>
            </a:lvl5pPr>
            <a:lvl6pPr>
              <a:defRPr sz="1800"/>
            </a:lvl6pPr>
            <a:lvl7pPr>
              <a:defRPr sz="1800"/>
            </a:lvl7pPr>
            <a:lvl8pPr>
              <a:defRPr sz="1800"/>
            </a:lvl8pPr>
            <a:lvl9pPr>
              <a:defRPr sz="1800"/>
            </a:lvl9pPr>
          </a:lstStyle>
          <a:p>
            <a:pPr marL="0" marR="0" lvl="0" indent="0" algn="l" defTabSz="457200" rtl="0" eaLnBrk="1" fontAlgn="auto" latinLnBrk="0" hangingPunct="1">
              <a:lnSpc>
                <a:spcPct val="100000"/>
              </a:lnSpc>
              <a:spcBef>
                <a:spcPct val="20000"/>
              </a:spcBef>
              <a:spcAft>
                <a:spcPts val="0"/>
              </a:spcAft>
              <a:buClrTx/>
              <a:buSzPct val="100000"/>
              <a:buFont typeface="Arial" panose="020B0604020202020204" pitchFamily="34" charset="0"/>
              <a:buNone/>
              <a:tabLst/>
              <a:defRPr/>
            </a:pPr>
            <a:r>
              <a:rPr lang="ru-RU" sz="2000" dirty="0">
                <a:latin typeface="Golos Text" panose="020B0503020202020204"/>
              </a:rPr>
              <a:t>Основной текст слайда, ключевая формулировка</a:t>
            </a:r>
          </a:p>
        </p:txBody>
      </p:sp>
    </p:spTree>
    <p:extLst>
      <p:ext uri="{BB962C8B-B14F-4D97-AF65-F5344CB8AC3E}">
        <p14:creationId xmlns:p14="http://schemas.microsoft.com/office/powerpoint/2010/main" val="311027388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Финал">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Текст 4">
            <a:extLst>
              <a:ext uri="{FF2B5EF4-FFF2-40B4-BE49-F238E27FC236}">
                <a16:creationId xmlns:a16="http://schemas.microsoft.com/office/drawing/2014/main" id="{164235EB-093A-2BDE-8127-460B61C5B696}"/>
              </a:ext>
            </a:extLst>
          </p:cNvPr>
          <p:cNvSpPr>
            <a:spLocks noGrp="1"/>
          </p:cNvSpPr>
          <p:nvPr>
            <p:ph type="body" sz="quarter" idx="11" hasCustomPrompt="1"/>
          </p:nvPr>
        </p:nvSpPr>
        <p:spPr>
          <a:xfrm>
            <a:off x="624113" y="1233715"/>
            <a:ext cx="7170057" cy="3410856"/>
          </a:xfrm>
        </p:spPr>
        <p:txBody>
          <a:bodyPr>
            <a:normAutofit/>
          </a:bodyPr>
          <a:lstStyle>
            <a:lvl1pPr marL="0" indent="0">
              <a:buFont typeface="Arial" panose="020B0604020202020204" pitchFamily="34" charset="0"/>
              <a:buNone/>
              <a:defRPr sz="1600" baseline="0"/>
            </a:lvl1pPr>
            <a:lvl2pPr marL="457200" indent="0">
              <a:buFontTx/>
              <a:buNone/>
              <a:defRPr sz="1600" baseline="0"/>
            </a:lvl2pPr>
            <a:lvl3pPr marL="914400" indent="0">
              <a:buFontTx/>
              <a:buNone/>
              <a:defRPr sz="1600" baseline="0"/>
            </a:lvl3pPr>
            <a:lvl4pPr marL="1371600" indent="0">
              <a:buFontTx/>
              <a:buNone/>
              <a:defRPr sz="1600" baseline="0"/>
            </a:lvl4pPr>
            <a:lvl5pPr>
              <a:buFontTx/>
              <a:buNone/>
              <a:defRPr sz="1600" baseline="0"/>
            </a:lvl5pPr>
          </a:lstStyle>
          <a:p>
            <a:r>
              <a:rPr lang="ru-RU" sz="1600" dirty="0">
                <a:latin typeface="Golos Text" panose="020B0503020202020204"/>
              </a:rPr>
              <a:t>Здесь при необходимости располагается основной текст слайда, ключевая формулировка</a:t>
            </a:r>
          </a:p>
          <a:p>
            <a:endParaRPr lang="ru-RU" sz="1600" dirty="0">
              <a:latin typeface="Golos Text" panose="020B0503020202020204"/>
            </a:endParaRPr>
          </a:p>
          <a:p>
            <a:pPr marL="0" indent="0" algn="l">
              <a:buNone/>
            </a:pPr>
            <a:r>
              <a:rPr lang="ru-RU" sz="1600" b="1" i="0" dirty="0">
                <a:solidFill>
                  <a:srgbClr val="2C2D2E"/>
                </a:solidFill>
                <a:effectLst/>
                <a:latin typeface="Golos Text" panose="020B0503020202020204"/>
              </a:rPr>
              <a:t>Начало списка:</a:t>
            </a:r>
          </a:p>
          <a:p>
            <a:pPr algn="l">
              <a:buFont typeface="Arial" panose="020B0604020202020204" pitchFamily="34" charset="0"/>
              <a:buChar char="•"/>
            </a:pPr>
            <a:r>
              <a:rPr lang="ru-RU" sz="1600" b="0" i="0" dirty="0">
                <a:solidFill>
                  <a:srgbClr val="2C2D2E"/>
                </a:solidFill>
                <a:effectLst/>
                <a:latin typeface="Golos Text" panose="020B0503020202020204"/>
              </a:rPr>
              <a:t>список;</a:t>
            </a:r>
          </a:p>
          <a:p>
            <a:pPr algn="l">
              <a:buFont typeface="Arial" panose="020B0604020202020204" pitchFamily="34" charset="0"/>
              <a:buChar char="•"/>
            </a:pPr>
            <a:r>
              <a:rPr lang="ru-RU" sz="1600" b="0" i="0" dirty="0">
                <a:solidFill>
                  <a:srgbClr val="2C2D2E"/>
                </a:solidFill>
                <a:effectLst/>
                <a:latin typeface="Golos Text" panose="020B0503020202020204"/>
              </a:rPr>
              <a:t>список;</a:t>
            </a:r>
          </a:p>
          <a:p>
            <a:pPr algn="l">
              <a:buFont typeface="Arial" panose="020B0604020202020204" pitchFamily="34" charset="0"/>
              <a:buChar char="•"/>
            </a:pPr>
            <a:r>
              <a:rPr lang="ru-RU" sz="1600" b="0" i="0" dirty="0">
                <a:solidFill>
                  <a:srgbClr val="2C2D2E"/>
                </a:solidFill>
                <a:effectLst/>
                <a:latin typeface="Golos Text" panose="020B0503020202020204"/>
              </a:rPr>
              <a:t>конец списка.</a:t>
            </a:r>
          </a:p>
          <a:p>
            <a:pPr lvl="0"/>
            <a:endParaRPr lang="ru-RU" dirty="0"/>
          </a:p>
          <a:p>
            <a:pPr lvl="0"/>
            <a:endParaRPr lang="ru-RU" dirty="0"/>
          </a:p>
        </p:txBody>
      </p:sp>
      <p:sp>
        <p:nvSpPr>
          <p:cNvPr id="3" name="Title 1">
            <a:extLst>
              <a:ext uri="{FF2B5EF4-FFF2-40B4-BE49-F238E27FC236}">
                <a16:creationId xmlns:a16="http://schemas.microsoft.com/office/drawing/2014/main" id="{FFD6E8F6-2854-A3A1-FCCA-4BC7B8C564E1}"/>
              </a:ext>
            </a:extLst>
          </p:cNvPr>
          <p:cNvSpPr>
            <a:spLocks noGrp="1"/>
          </p:cNvSpPr>
          <p:nvPr>
            <p:ph type="title" hasCustomPrompt="1"/>
          </p:nvPr>
        </p:nvSpPr>
        <p:spPr>
          <a:xfrm>
            <a:off x="457200" y="306435"/>
            <a:ext cx="6824382" cy="527284"/>
          </a:xfrm>
        </p:spPr>
        <p:txBody>
          <a:bodyPr>
            <a:normAutofit/>
          </a:bodyPr>
          <a:lstStyle>
            <a:lvl1pPr>
              <a:defRPr sz="3200" baseline="0">
                <a:solidFill>
                  <a:schemeClr val="bg1"/>
                </a:solidFill>
                <a:latin typeface="Golos Text DemiBold" panose="020B0703020202020204" pitchFamily="34" charset="-52"/>
              </a:defRPr>
            </a:lvl1pPr>
          </a:lstStyle>
          <a:p>
            <a:r>
              <a:rPr lang="ru-RU" dirty="0"/>
              <a:t>Заголовок</a:t>
            </a:r>
            <a:endParaRPr lang="en-US" dirty="0"/>
          </a:p>
        </p:txBody>
      </p:sp>
    </p:spTree>
    <p:extLst>
      <p:ext uri="{BB962C8B-B14F-4D97-AF65-F5344CB8AC3E}">
        <p14:creationId xmlns:p14="http://schemas.microsoft.com/office/powerpoint/2010/main" val="203844050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Пользовательский макет">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125FAEC5-3811-8889-0016-6EA3B2AC4125}"/>
              </a:ext>
            </a:extLst>
          </p:cNvPr>
          <p:cNvSpPr>
            <a:spLocks noGrp="1"/>
          </p:cNvSpPr>
          <p:nvPr>
            <p:ph type="title" hasCustomPrompt="1"/>
          </p:nvPr>
        </p:nvSpPr>
        <p:spPr>
          <a:xfrm>
            <a:off x="457200" y="306435"/>
            <a:ext cx="6824382" cy="527284"/>
          </a:xfrm>
        </p:spPr>
        <p:txBody>
          <a:bodyPr>
            <a:normAutofit/>
          </a:bodyPr>
          <a:lstStyle>
            <a:lvl1pPr>
              <a:defRPr sz="3200" baseline="0">
                <a:solidFill>
                  <a:schemeClr val="bg1"/>
                </a:solidFill>
                <a:latin typeface="Golos Text DemiBold" panose="020B0703020202020204" pitchFamily="34" charset="-52"/>
              </a:defRPr>
            </a:lvl1pPr>
          </a:lstStyle>
          <a:p>
            <a:r>
              <a:rPr lang="ru-RU" dirty="0"/>
              <a:t>Заголовок</a:t>
            </a:r>
            <a:endParaRPr lang="en-US" dirty="0"/>
          </a:p>
        </p:txBody>
      </p:sp>
      <p:sp>
        <p:nvSpPr>
          <p:cNvPr id="4" name="Текст 7">
            <a:extLst>
              <a:ext uri="{FF2B5EF4-FFF2-40B4-BE49-F238E27FC236}">
                <a16:creationId xmlns:a16="http://schemas.microsoft.com/office/drawing/2014/main" id="{CAC739FE-CC7A-A005-60BE-713B90BFE7B8}"/>
              </a:ext>
            </a:extLst>
          </p:cNvPr>
          <p:cNvSpPr>
            <a:spLocks noGrp="1"/>
          </p:cNvSpPr>
          <p:nvPr>
            <p:ph type="body" sz="quarter" idx="10" hasCustomPrompt="1"/>
          </p:nvPr>
        </p:nvSpPr>
        <p:spPr>
          <a:xfrm>
            <a:off x="507999" y="1792286"/>
            <a:ext cx="3635830" cy="1573671"/>
          </a:xfrm>
        </p:spPr>
        <p:txBody>
          <a:bodyPr>
            <a:normAutofit/>
          </a:bodyPr>
          <a:lstStyle>
            <a:lvl1pPr marL="0" indent="0">
              <a:buNone/>
              <a:defRPr sz="1200"/>
            </a:lvl1pPr>
            <a:lvl2pPr marL="457200" indent="0">
              <a:buNone/>
              <a:defRPr/>
            </a:lvl2pPr>
            <a:lvl3pPr marL="914400" indent="0">
              <a:buNone/>
              <a:defRPr/>
            </a:lvl3pPr>
            <a:lvl4pPr marL="1371600" indent="0">
              <a:buNone/>
              <a:defRPr/>
            </a:lvl4pPr>
            <a:lvl5pPr marL="1828800" indent="0">
              <a:buFont typeface="Arial" panose="020B0604020202020204" pitchFamily="34" charset="0"/>
              <a:buNone/>
              <a:defRPr/>
            </a:lvl5pPr>
          </a:lstStyle>
          <a:p>
            <a:r>
              <a:rPr lang="ru-RU" sz="1200" dirty="0">
                <a:latin typeface="Golos Text" panose="020B0503020202020204"/>
              </a:rPr>
              <a:t>Здесь при необходимости располагается основной текст слайда, ключевая формулировка.</a:t>
            </a:r>
          </a:p>
        </p:txBody>
      </p:sp>
      <p:sp>
        <p:nvSpPr>
          <p:cNvPr id="5" name="Текст 13">
            <a:extLst>
              <a:ext uri="{FF2B5EF4-FFF2-40B4-BE49-F238E27FC236}">
                <a16:creationId xmlns:a16="http://schemas.microsoft.com/office/drawing/2014/main" id="{0280BF47-780B-2175-23F6-FDC24D601FFF}"/>
              </a:ext>
            </a:extLst>
          </p:cNvPr>
          <p:cNvSpPr>
            <a:spLocks noGrp="1"/>
          </p:cNvSpPr>
          <p:nvPr>
            <p:ph type="body" sz="quarter" idx="13" hasCustomPrompt="1"/>
          </p:nvPr>
        </p:nvSpPr>
        <p:spPr>
          <a:xfrm>
            <a:off x="507999" y="1182459"/>
            <a:ext cx="2960913" cy="595085"/>
          </a:xfrm>
        </p:spPr>
        <p:txBody>
          <a:bodyPr>
            <a:normAutofit/>
          </a:bodyPr>
          <a:lstStyle>
            <a:lvl1pPr marL="0" indent="0">
              <a:buNone/>
              <a:defRPr sz="1600" u="sng" baseline="0">
                <a:latin typeface="Golos Text DemiBold" panose="020B0703020202020204" pitchFamily="34" charset="-52"/>
              </a:defRPr>
            </a:lvl1pPr>
          </a:lstStyle>
          <a:p>
            <a:pPr lvl="0"/>
            <a:r>
              <a:rPr lang="ru-RU" dirty="0"/>
              <a:t>Подзаголовок</a:t>
            </a:r>
          </a:p>
        </p:txBody>
      </p:sp>
      <p:sp>
        <p:nvSpPr>
          <p:cNvPr id="6" name="Текст 7">
            <a:extLst>
              <a:ext uri="{FF2B5EF4-FFF2-40B4-BE49-F238E27FC236}">
                <a16:creationId xmlns:a16="http://schemas.microsoft.com/office/drawing/2014/main" id="{E58E80D7-3F9A-CA73-1A7E-C864B8F1B1AF}"/>
              </a:ext>
            </a:extLst>
          </p:cNvPr>
          <p:cNvSpPr>
            <a:spLocks noGrp="1"/>
          </p:cNvSpPr>
          <p:nvPr>
            <p:ph type="body" sz="quarter" idx="14" hasCustomPrompt="1"/>
          </p:nvPr>
        </p:nvSpPr>
        <p:spPr>
          <a:xfrm>
            <a:off x="5000171" y="3011486"/>
            <a:ext cx="3635830" cy="1573671"/>
          </a:xfrm>
        </p:spPr>
        <p:txBody>
          <a:bodyPr>
            <a:normAutofit/>
          </a:bodyPr>
          <a:lstStyle>
            <a:lvl1pPr marL="0" indent="0">
              <a:buNone/>
              <a:defRPr sz="1200"/>
            </a:lvl1pPr>
            <a:lvl2pPr marL="457200" indent="0">
              <a:buNone/>
              <a:defRPr/>
            </a:lvl2pPr>
            <a:lvl3pPr marL="914400" indent="0">
              <a:buNone/>
              <a:defRPr/>
            </a:lvl3pPr>
            <a:lvl4pPr marL="1371600" indent="0">
              <a:buNone/>
              <a:defRPr/>
            </a:lvl4pPr>
            <a:lvl5pPr marL="1828800" indent="0">
              <a:buFont typeface="Arial" panose="020B0604020202020204" pitchFamily="34" charset="0"/>
              <a:buNone/>
              <a:defRPr/>
            </a:lvl5pPr>
          </a:lstStyle>
          <a:p>
            <a:pPr marL="0" marR="0" lvl="0" indent="0" algn="l" defTabSz="457200" rtl="0" eaLnBrk="1" fontAlgn="auto" latinLnBrk="0" hangingPunct="1">
              <a:lnSpc>
                <a:spcPct val="100000"/>
              </a:lnSpc>
              <a:spcBef>
                <a:spcPct val="20000"/>
              </a:spcBef>
              <a:spcAft>
                <a:spcPts val="0"/>
              </a:spcAft>
              <a:buClrTx/>
              <a:buSzPct val="100000"/>
              <a:buFont typeface="Arial" panose="020B0604020202020204" pitchFamily="34" charset="0"/>
              <a:buNone/>
              <a:tabLst/>
              <a:defRPr/>
            </a:pPr>
            <a:r>
              <a:rPr lang="ru-RU" sz="1200" dirty="0">
                <a:latin typeface="Golos Text" panose="020B0503020202020204"/>
              </a:rPr>
              <a:t>Основной текст слайда, ключевая формулировка.</a:t>
            </a:r>
          </a:p>
          <a:p>
            <a:pPr marL="0" indent="0" algn="l">
              <a:buNone/>
            </a:pPr>
            <a:endParaRPr lang="en-US" sz="1200" b="1" i="0" dirty="0">
              <a:solidFill>
                <a:srgbClr val="2C2D2E"/>
              </a:solidFill>
              <a:effectLst/>
              <a:latin typeface="Golos Text" panose="020B0503020202020204"/>
            </a:endParaRPr>
          </a:p>
          <a:p>
            <a:pPr marL="0" indent="0" algn="l">
              <a:buNone/>
            </a:pPr>
            <a:r>
              <a:rPr lang="ru-RU" sz="1200" b="1" i="0" dirty="0">
                <a:solidFill>
                  <a:srgbClr val="2C2D2E"/>
                </a:solidFill>
                <a:effectLst/>
                <a:latin typeface="Golos Text" panose="020B0503020202020204"/>
              </a:rPr>
              <a:t>Начало списка:</a:t>
            </a:r>
          </a:p>
          <a:p>
            <a:pPr algn="l">
              <a:buFont typeface="Arial" panose="020B0604020202020204" pitchFamily="34" charset="0"/>
              <a:buChar char="•"/>
            </a:pPr>
            <a:r>
              <a:rPr lang="ru-RU" sz="1200" b="0" i="0" dirty="0">
                <a:solidFill>
                  <a:srgbClr val="2C2D2E"/>
                </a:solidFill>
                <a:effectLst/>
                <a:latin typeface="Golos Text" panose="020B0503020202020204"/>
              </a:rPr>
              <a:t> список;</a:t>
            </a:r>
          </a:p>
          <a:p>
            <a:pPr algn="l">
              <a:buFont typeface="Arial" panose="020B0604020202020204" pitchFamily="34" charset="0"/>
              <a:buChar char="•"/>
            </a:pPr>
            <a:r>
              <a:rPr lang="ru-RU" sz="1200" b="0" i="0" dirty="0">
                <a:solidFill>
                  <a:srgbClr val="2C2D2E"/>
                </a:solidFill>
                <a:effectLst/>
                <a:latin typeface="Golos Text" panose="020B0503020202020204"/>
              </a:rPr>
              <a:t> список;</a:t>
            </a:r>
          </a:p>
          <a:p>
            <a:pPr algn="l">
              <a:buFont typeface="Arial" panose="020B0604020202020204" pitchFamily="34" charset="0"/>
              <a:buChar char="•"/>
            </a:pPr>
            <a:r>
              <a:rPr lang="ru-RU" sz="1200" b="0" i="0" dirty="0">
                <a:solidFill>
                  <a:srgbClr val="2C2D2E"/>
                </a:solidFill>
                <a:effectLst/>
                <a:latin typeface="Golos Text" panose="020B0503020202020204"/>
              </a:rPr>
              <a:t> конец списка.</a:t>
            </a:r>
          </a:p>
        </p:txBody>
      </p:sp>
      <p:sp>
        <p:nvSpPr>
          <p:cNvPr id="7" name="Текст 13">
            <a:extLst>
              <a:ext uri="{FF2B5EF4-FFF2-40B4-BE49-F238E27FC236}">
                <a16:creationId xmlns:a16="http://schemas.microsoft.com/office/drawing/2014/main" id="{BF0BE89B-425E-821E-10AB-56C164DAED33}"/>
              </a:ext>
            </a:extLst>
          </p:cNvPr>
          <p:cNvSpPr>
            <a:spLocks noGrp="1"/>
          </p:cNvSpPr>
          <p:nvPr>
            <p:ph type="body" sz="quarter" idx="15" hasCustomPrompt="1"/>
          </p:nvPr>
        </p:nvSpPr>
        <p:spPr>
          <a:xfrm>
            <a:off x="5000171" y="2401659"/>
            <a:ext cx="2960913" cy="595085"/>
          </a:xfrm>
        </p:spPr>
        <p:txBody>
          <a:bodyPr>
            <a:normAutofit/>
          </a:bodyPr>
          <a:lstStyle>
            <a:lvl1pPr marL="0" indent="0">
              <a:buNone/>
              <a:defRPr sz="1600" u="sng" baseline="0">
                <a:latin typeface="Golos Text DemiBold" panose="020B0703020202020204" pitchFamily="34" charset="-52"/>
              </a:defRPr>
            </a:lvl1pPr>
          </a:lstStyle>
          <a:p>
            <a:pPr lvl="0"/>
            <a:r>
              <a:rPr lang="ru-RU" dirty="0"/>
              <a:t>Подзаголовок</a:t>
            </a:r>
          </a:p>
        </p:txBody>
      </p:sp>
    </p:spTree>
    <p:extLst>
      <p:ext uri="{BB962C8B-B14F-4D97-AF65-F5344CB8AC3E}">
        <p14:creationId xmlns:p14="http://schemas.microsoft.com/office/powerpoint/2010/main" val="420629313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5_Пользовательский макет">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Рисунок 2">
            <a:extLst>
              <a:ext uri="{FF2B5EF4-FFF2-40B4-BE49-F238E27FC236}">
                <a16:creationId xmlns:a16="http://schemas.microsoft.com/office/drawing/2014/main" id="{F282CACE-D64E-E390-8227-23E049D60AAD}"/>
              </a:ext>
            </a:extLst>
          </p:cNvPr>
          <p:cNvSpPr>
            <a:spLocks noGrp="1"/>
          </p:cNvSpPr>
          <p:nvPr>
            <p:ph type="pic" sz="quarter" idx="10"/>
          </p:nvPr>
        </p:nvSpPr>
        <p:spPr>
          <a:xfrm>
            <a:off x="457200" y="936852"/>
            <a:ext cx="4608513" cy="3842155"/>
          </a:xfrm>
          <a:prstGeom prst="roundRect">
            <a:avLst>
              <a:gd name="adj" fmla="val 7617"/>
            </a:avLst>
          </a:prstGeom>
        </p:spPr>
        <p:txBody>
          <a:bodyPr/>
          <a:lstStyle/>
          <a:p>
            <a:endParaRPr lang="ru-RU" dirty="0"/>
          </a:p>
        </p:txBody>
      </p:sp>
      <p:sp>
        <p:nvSpPr>
          <p:cNvPr id="4" name="Title 1">
            <a:extLst>
              <a:ext uri="{FF2B5EF4-FFF2-40B4-BE49-F238E27FC236}">
                <a16:creationId xmlns:a16="http://schemas.microsoft.com/office/drawing/2014/main" id="{EFD893D5-8CB5-3E29-008C-CC0E0591AE21}"/>
              </a:ext>
            </a:extLst>
          </p:cNvPr>
          <p:cNvSpPr>
            <a:spLocks noGrp="1"/>
          </p:cNvSpPr>
          <p:nvPr>
            <p:ph type="title" hasCustomPrompt="1"/>
          </p:nvPr>
        </p:nvSpPr>
        <p:spPr>
          <a:xfrm>
            <a:off x="457200" y="306435"/>
            <a:ext cx="6824382" cy="527284"/>
          </a:xfrm>
        </p:spPr>
        <p:txBody>
          <a:bodyPr>
            <a:normAutofit/>
          </a:bodyPr>
          <a:lstStyle>
            <a:lvl1pPr>
              <a:defRPr sz="3200" baseline="0">
                <a:solidFill>
                  <a:schemeClr val="bg1"/>
                </a:solidFill>
                <a:latin typeface="Golos Text DemiBold" panose="020B0703020202020204" pitchFamily="34" charset="-52"/>
              </a:defRPr>
            </a:lvl1pPr>
          </a:lstStyle>
          <a:p>
            <a:r>
              <a:rPr lang="ru-RU" dirty="0"/>
              <a:t>Заголовок</a:t>
            </a:r>
            <a:endParaRPr lang="en-US" dirty="0"/>
          </a:p>
        </p:txBody>
      </p:sp>
      <p:sp>
        <p:nvSpPr>
          <p:cNvPr id="5" name="Текст 6">
            <a:extLst>
              <a:ext uri="{FF2B5EF4-FFF2-40B4-BE49-F238E27FC236}">
                <a16:creationId xmlns:a16="http://schemas.microsoft.com/office/drawing/2014/main" id="{6E126262-C015-9DD6-F87F-1B632AE7449F}"/>
              </a:ext>
            </a:extLst>
          </p:cNvPr>
          <p:cNvSpPr>
            <a:spLocks noGrp="1"/>
          </p:cNvSpPr>
          <p:nvPr>
            <p:ph type="body" sz="quarter" idx="11" hasCustomPrompt="1"/>
          </p:nvPr>
        </p:nvSpPr>
        <p:spPr>
          <a:xfrm>
            <a:off x="5508171" y="1153886"/>
            <a:ext cx="2532743" cy="3425371"/>
          </a:xfrm>
        </p:spPr>
        <p:txBody>
          <a:bodyPr>
            <a:normAutofit/>
          </a:bodyPr>
          <a:lstStyle>
            <a:lvl1pPr marL="0" indent="0">
              <a:buNone/>
              <a:defRPr sz="1400" baseline="0"/>
            </a:lvl1pPr>
            <a:lvl2pPr marL="457200" indent="0">
              <a:buNone/>
              <a:defRPr sz="1400" baseline="0"/>
            </a:lvl2pPr>
            <a:lvl3pPr marL="914400" indent="0">
              <a:buNone/>
              <a:defRPr sz="1400" baseline="0"/>
            </a:lvl3pPr>
            <a:lvl4pPr marL="1371600" indent="0">
              <a:buNone/>
              <a:defRPr sz="1400" baseline="0"/>
            </a:lvl4pPr>
            <a:lvl5pPr marL="1828800" indent="0">
              <a:buFont typeface="Arial" panose="020B0604020202020204" pitchFamily="34" charset="0"/>
              <a:buNone/>
              <a:defRPr sz="1400" baseline="0"/>
            </a:lvl5pPr>
          </a:lstStyle>
          <a:p>
            <a:pPr marL="0" marR="0" lvl="0" indent="0" algn="l" defTabSz="457200" rtl="0" eaLnBrk="1" fontAlgn="auto" latinLnBrk="0" hangingPunct="1">
              <a:lnSpc>
                <a:spcPct val="100000"/>
              </a:lnSpc>
              <a:spcBef>
                <a:spcPct val="20000"/>
              </a:spcBef>
              <a:spcAft>
                <a:spcPts val="0"/>
              </a:spcAft>
              <a:buClrTx/>
              <a:buSzPct val="100000"/>
              <a:buFont typeface="Arial" panose="020B0604020202020204" pitchFamily="34" charset="0"/>
              <a:buNone/>
              <a:tabLst/>
              <a:defRPr/>
            </a:pPr>
            <a:r>
              <a:rPr lang="ru-RU" sz="1400" dirty="0">
                <a:latin typeface="Golos Text" panose="020B0503020202020204"/>
              </a:rPr>
              <a:t>Основной текст слайда, ключевая формулировка.</a:t>
            </a:r>
          </a:p>
          <a:p>
            <a:pPr marL="0" indent="0" algn="l">
              <a:buNone/>
            </a:pPr>
            <a:endParaRPr lang="en-US" sz="1400" b="1" i="0" dirty="0">
              <a:solidFill>
                <a:srgbClr val="2C2D2E"/>
              </a:solidFill>
              <a:effectLst/>
              <a:latin typeface="Golos Text" panose="020B0503020202020204"/>
            </a:endParaRPr>
          </a:p>
          <a:p>
            <a:pPr marL="0" indent="0" algn="l">
              <a:buNone/>
            </a:pPr>
            <a:r>
              <a:rPr lang="ru-RU" sz="1400" b="1" i="0" dirty="0">
                <a:solidFill>
                  <a:srgbClr val="2C2D2E"/>
                </a:solidFill>
                <a:effectLst/>
                <a:latin typeface="Golos Text" panose="020B0503020202020204"/>
              </a:rPr>
              <a:t>Начало списка:</a:t>
            </a:r>
          </a:p>
          <a:p>
            <a:pPr algn="l">
              <a:buFont typeface="Arial" panose="020B0604020202020204" pitchFamily="34" charset="0"/>
              <a:buChar char="•"/>
            </a:pPr>
            <a:r>
              <a:rPr lang="ru-RU" sz="1400" b="0" i="0" dirty="0">
                <a:solidFill>
                  <a:srgbClr val="2C2D2E"/>
                </a:solidFill>
                <a:effectLst/>
                <a:latin typeface="Golos Text" panose="020B0503020202020204"/>
              </a:rPr>
              <a:t> список;</a:t>
            </a:r>
          </a:p>
          <a:p>
            <a:pPr algn="l">
              <a:buFont typeface="Arial" panose="020B0604020202020204" pitchFamily="34" charset="0"/>
              <a:buChar char="•"/>
            </a:pPr>
            <a:r>
              <a:rPr lang="ru-RU" sz="1400" b="0" i="0" dirty="0">
                <a:solidFill>
                  <a:srgbClr val="2C2D2E"/>
                </a:solidFill>
                <a:effectLst/>
                <a:latin typeface="Golos Text" panose="020B0503020202020204"/>
              </a:rPr>
              <a:t> список;</a:t>
            </a:r>
          </a:p>
          <a:p>
            <a:pPr algn="l">
              <a:buFont typeface="Arial" panose="020B0604020202020204" pitchFamily="34" charset="0"/>
              <a:buChar char="•"/>
            </a:pPr>
            <a:r>
              <a:rPr lang="ru-RU" sz="1400" b="0" i="0" dirty="0">
                <a:solidFill>
                  <a:srgbClr val="2C2D2E"/>
                </a:solidFill>
                <a:effectLst/>
                <a:latin typeface="Golos Text" panose="020B0503020202020204"/>
              </a:rPr>
              <a:t> конец списка.</a:t>
            </a:r>
          </a:p>
        </p:txBody>
      </p:sp>
    </p:spTree>
    <p:extLst>
      <p:ext uri="{BB962C8B-B14F-4D97-AF65-F5344CB8AC3E}">
        <p14:creationId xmlns:p14="http://schemas.microsoft.com/office/powerpoint/2010/main" val="173632129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6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AA1A601-605F-FFE8-0BFA-9EB221F44BCC}"/>
              </a:ext>
            </a:extLst>
          </p:cNvPr>
          <p:cNvSpPr>
            <a:spLocks noGrp="1"/>
          </p:cNvSpPr>
          <p:nvPr>
            <p:ph type="title" hasCustomPrompt="1"/>
          </p:nvPr>
        </p:nvSpPr>
        <p:spPr>
          <a:xfrm>
            <a:off x="457200" y="306435"/>
            <a:ext cx="6291943" cy="527284"/>
          </a:xfrm>
        </p:spPr>
        <p:txBody>
          <a:bodyPr>
            <a:normAutofit/>
          </a:bodyPr>
          <a:lstStyle>
            <a:lvl1pPr>
              <a:defRPr sz="3200" baseline="0">
                <a:latin typeface="Golos Text DemiBold" panose="020B0703020202020204" pitchFamily="34" charset="-52"/>
              </a:defRPr>
            </a:lvl1pPr>
          </a:lstStyle>
          <a:p>
            <a:r>
              <a:rPr lang="ru-RU" dirty="0"/>
              <a:t>Заголовок</a:t>
            </a:r>
            <a:endParaRPr lang="en-US" dirty="0"/>
          </a:p>
        </p:txBody>
      </p:sp>
      <p:sp>
        <p:nvSpPr>
          <p:cNvPr id="7" name="Текст 6">
            <a:extLst>
              <a:ext uri="{FF2B5EF4-FFF2-40B4-BE49-F238E27FC236}">
                <a16:creationId xmlns:a16="http://schemas.microsoft.com/office/drawing/2014/main" id="{E555EF72-8579-6966-364E-7EB76150977B}"/>
              </a:ext>
            </a:extLst>
          </p:cNvPr>
          <p:cNvSpPr>
            <a:spLocks noGrp="1"/>
          </p:cNvSpPr>
          <p:nvPr>
            <p:ph type="body" sz="quarter" idx="11" hasCustomPrompt="1"/>
          </p:nvPr>
        </p:nvSpPr>
        <p:spPr>
          <a:xfrm>
            <a:off x="3102428" y="943208"/>
            <a:ext cx="5526315" cy="3875536"/>
          </a:xfrm>
        </p:spPr>
        <p:txBody>
          <a:bodyPr>
            <a:normAutofit/>
          </a:bodyPr>
          <a:lstStyle>
            <a:lvl1pPr marL="0" indent="0">
              <a:buNone/>
              <a:defRPr sz="1400" baseline="0"/>
            </a:lvl1pPr>
            <a:lvl2pPr marL="457200" indent="0">
              <a:buNone/>
              <a:defRPr sz="1400" baseline="0"/>
            </a:lvl2pPr>
            <a:lvl3pPr marL="914400" indent="0">
              <a:buNone/>
              <a:defRPr sz="1400" baseline="0"/>
            </a:lvl3pPr>
            <a:lvl4pPr marL="1371600" indent="0">
              <a:buNone/>
              <a:defRPr sz="1400" baseline="0"/>
            </a:lvl4pPr>
            <a:lvl5pPr marL="1828800" indent="0">
              <a:buFont typeface="Arial" panose="020B0604020202020204" pitchFamily="34" charset="0"/>
              <a:buNone/>
              <a:defRPr sz="1400" baseline="0"/>
            </a:lvl5pPr>
          </a:lstStyle>
          <a:p>
            <a:r>
              <a:rPr lang="ru-RU" sz="1400" dirty="0">
                <a:latin typeface="Golos Text" panose="020B0503020202020204"/>
              </a:rPr>
              <a:t>Здесь при необходимости располагается основной текст слайда, ключевая формулировка.</a:t>
            </a:r>
          </a:p>
        </p:txBody>
      </p:sp>
      <p:sp>
        <p:nvSpPr>
          <p:cNvPr id="6" name="Рисунок 2">
            <a:extLst>
              <a:ext uri="{FF2B5EF4-FFF2-40B4-BE49-F238E27FC236}">
                <a16:creationId xmlns:a16="http://schemas.microsoft.com/office/drawing/2014/main" id="{E0DDF7E5-74E5-85B7-0EAB-6118F548A988}"/>
              </a:ext>
            </a:extLst>
          </p:cNvPr>
          <p:cNvSpPr>
            <a:spLocks noGrp="1"/>
          </p:cNvSpPr>
          <p:nvPr>
            <p:ph type="pic" sz="quarter" idx="13"/>
          </p:nvPr>
        </p:nvSpPr>
        <p:spPr>
          <a:xfrm>
            <a:off x="457200" y="943208"/>
            <a:ext cx="2532744" cy="1883023"/>
          </a:xfrm>
          <a:prstGeom prst="roundRect">
            <a:avLst>
              <a:gd name="adj" fmla="val 11537"/>
            </a:avLst>
          </a:prstGeom>
        </p:spPr>
        <p:txBody>
          <a:bodyPr/>
          <a:lstStyle/>
          <a:p>
            <a:endParaRPr lang="ru-RU" dirty="0"/>
          </a:p>
        </p:txBody>
      </p:sp>
      <p:sp>
        <p:nvSpPr>
          <p:cNvPr id="8" name="Рисунок 2">
            <a:extLst>
              <a:ext uri="{FF2B5EF4-FFF2-40B4-BE49-F238E27FC236}">
                <a16:creationId xmlns:a16="http://schemas.microsoft.com/office/drawing/2014/main" id="{7936B987-FE27-33B7-4612-FDB9F2B35C64}"/>
              </a:ext>
            </a:extLst>
          </p:cNvPr>
          <p:cNvSpPr>
            <a:spLocks noGrp="1"/>
          </p:cNvSpPr>
          <p:nvPr>
            <p:ph type="pic" sz="quarter" idx="14"/>
          </p:nvPr>
        </p:nvSpPr>
        <p:spPr>
          <a:xfrm>
            <a:off x="457200" y="2935720"/>
            <a:ext cx="2532744" cy="1883023"/>
          </a:xfrm>
          <a:prstGeom prst="roundRect">
            <a:avLst>
              <a:gd name="adj" fmla="val 11537"/>
            </a:avLst>
          </a:prstGeom>
        </p:spPr>
        <p:txBody>
          <a:bodyPr/>
          <a:lstStyle/>
          <a:p>
            <a:endParaRPr lang="ru-RU" dirty="0"/>
          </a:p>
        </p:txBody>
      </p:sp>
    </p:spTree>
    <p:extLst>
      <p:ext uri="{BB962C8B-B14F-4D97-AF65-F5344CB8AC3E}">
        <p14:creationId xmlns:p14="http://schemas.microsoft.com/office/powerpoint/2010/main" val="68552863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9_Пользовательский макет">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Текст 6">
            <a:extLst>
              <a:ext uri="{FF2B5EF4-FFF2-40B4-BE49-F238E27FC236}">
                <a16:creationId xmlns:a16="http://schemas.microsoft.com/office/drawing/2014/main" id="{604BBFFB-7572-35FA-4787-0F445C56328C}"/>
              </a:ext>
            </a:extLst>
          </p:cNvPr>
          <p:cNvSpPr>
            <a:spLocks noGrp="1"/>
          </p:cNvSpPr>
          <p:nvPr>
            <p:ph type="body" sz="quarter" idx="11" hasCustomPrompt="1"/>
          </p:nvPr>
        </p:nvSpPr>
        <p:spPr>
          <a:xfrm>
            <a:off x="457201" y="1059322"/>
            <a:ext cx="3897086" cy="1734678"/>
          </a:xfrm>
        </p:spPr>
        <p:txBody>
          <a:bodyPr>
            <a:normAutofit/>
          </a:bodyPr>
          <a:lstStyle>
            <a:lvl1pPr marL="0" indent="0">
              <a:buNone/>
              <a:defRPr sz="1400" baseline="0">
                <a:solidFill>
                  <a:schemeClr val="bg1"/>
                </a:solidFill>
              </a:defRPr>
            </a:lvl1pPr>
            <a:lvl2pPr marL="457200" indent="0">
              <a:buNone/>
              <a:defRPr sz="1400" baseline="0"/>
            </a:lvl2pPr>
            <a:lvl3pPr marL="914400" indent="0">
              <a:buNone/>
              <a:defRPr sz="1400" baseline="0"/>
            </a:lvl3pPr>
            <a:lvl4pPr marL="1371600" indent="0">
              <a:buNone/>
              <a:defRPr sz="1400" baseline="0"/>
            </a:lvl4pPr>
            <a:lvl5pPr marL="1828800" indent="0">
              <a:buFont typeface="Arial" panose="020B0604020202020204" pitchFamily="34" charset="0"/>
              <a:buNone/>
              <a:defRPr sz="1400" baseline="0"/>
            </a:lvl5pPr>
          </a:lstStyle>
          <a:p>
            <a:r>
              <a:rPr lang="ru-RU" sz="1400" dirty="0">
                <a:latin typeface="Golos Text" panose="020B0503020202020204"/>
              </a:rPr>
              <a:t>Основной текст слайда, ключевая формулировка.</a:t>
            </a:r>
          </a:p>
        </p:txBody>
      </p:sp>
      <p:sp>
        <p:nvSpPr>
          <p:cNvPr id="4" name="Текст 6">
            <a:extLst>
              <a:ext uri="{FF2B5EF4-FFF2-40B4-BE49-F238E27FC236}">
                <a16:creationId xmlns:a16="http://schemas.microsoft.com/office/drawing/2014/main" id="{4BFD2DD0-1A50-CC19-1239-4EE4F12EA915}"/>
              </a:ext>
            </a:extLst>
          </p:cNvPr>
          <p:cNvSpPr>
            <a:spLocks noGrp="1"/>
          </p:cNvSpPr>
          <p:nvPr>
            <p:ph type="body" sz="quarter" idx="12" hasCustomPrompt="1"/>
          </p:nvPr>
        </p:nvSpPr>
        <p:spPr>
          <a:xfrm>
            <a:off x="457202" y="3105836"/>
            <a:ext cx="3897084" cy="1640335"/>
          </a:xfrm>
        </p:spPr>
        <p:txBody>
          <a:bodyPr>
            <a:normAutofit/>
          </a:bodyPr>
          <a:lstStyle>
            <a:lvl1pPr marL="0" indent="0">
              <a:buNone/>
              <a:defRPr sz="1400" baseline="0">
                <a:solidFill>
                  <a:schemeClr val="bg1"/>
                </a:solidFill>
              </a:defRPr>
            </a:lvl1pPr>
            <a:lvl2pPr marL="457200" indent="0">
              <a:buNone/>
              <a:defRPr sz="1400" baseline="0"/>
            </a:lvl2pPr>
            <a:lvl3pPr marL="914400" indent="0">
              <a:buNone/>
              <a:defRPr sz="1400" baseline="0"/>
            </a:lvl3pPr>
            <a:lvl4pPr marL="1371600" indent="0">
              <a:buNone/>
              <a:defRPr sz="1400" baseline="0"/>
            </a:lvl4pPr>
            <a:lvl5pPr marL="1828800" indent="0">
              <a:buFont typeface="Arial" panose="020B0604020202020204" pitchFamily="34" charset="0"/>
              <a:buNone/>
              <a:defRPr sz="1400" baseline="0"/>
            </a:lvl5pPr>
          </a:lstStyle>
          <a:p>
            <a:r>
              <a:rPr lang="ru-RU" sz="1400" dirty="0">
                <a:latin typeface="Golos Text" panose="020B0503020202020204"/>
              </a:rPr>
              <a:t>Основной текст слайда, ключевая формулировка.</a:t>
            </a:r>
          </a:p>
        </p:txBody>
      </p:sp>
      <p:sp>
        <p:nvSpPr>
          <p:cNvPr id="5" name="Текст 6">
            <a:extLst>
              <a:ext uri="{FF2B5EF4-FFF2-40B4-BE49-F238E27FC236}">
                <a16:creationId xmlns:a16="http://schemas.microsoft.com/office/drawing/2014/main" id="{73A9D63A-5180-ED0A-F619-007A1570C1E3}"/>
              </a:ext>
            </a:extLst>
          </p:cNvPr>
          <p:cNvSpPr>
            <a:spLocks noGrp="1"/>
          </p:cNvSpPr>
          <p:nvPr>
            <p:ph type="body" sz="quarter" idx="13" hasCustomPrompt="1"/>
          </p:nvPr>
        </p:nvSpPr>
        <p:spPr>
          <a:xfrm>
            <a:off x="4789714" y="1059322"/>
            <a:ext cx="3632201" cy="3686849"/>
          </a:xfrm>
        </p:spPr>
        <p:txBody>
          <a:bodyPr>
            <a:normAutofit/>
          </a:bodyPr>
          <a:lstStyle>
            <a:lvl1pPr marL="0" indent="0">
              <a:buNone/>
              <a:defRPr sz="1400" baseline="0">
                <a:solidFill>
                  <a:schemeClr val="bg1"/>
                </a:solidFill>
              </a:defRPr>
            </a:lvl1pPr>
            <a:lvl2pPr marL="457200" indent="0">
              <a:buNone/>
              <a:defRPr sz="1400" baseline="0"/>
            </a:lvl2pPr>
            <a:lvl3pPr marL="914400" indent="0">
              <a:buNone/>
              <a:defRPr sz="1400" baseline="0"/>
            </a:lvl3pPr>
            <a:lvl4pPr marL="1371600" indent="0">
              <a:buNone/>
              <a:defRPr sz="1400" baseline="0"/>
            </a:lvl4pPr>
            <a:lvl5pPr marL="1828800" indent="0">
              <a:buFont typeface="Arial" panose="020B0604020202020204" pitchFamily="34" charset="0"/>
              <a:buNone/>
              <a:defRPr sz="1400" baseline="0"/>
            </a:lvl5pPr>
          </a:lstStyle>
          <a:p>
            <a:r>
              <a:rPr lang="ru-RU" sz="1400" dirty="0">
                <a:latin typeface="Golos Text" panose="020B0503020202020204"/>
              </a:rPr>
              <a:t>Основной текст слайда, ключевая формулировка.</a:t>
            </a:r>
          </a:p>
        </p:txBody>
      </p:sp>
      <p:sp>
        <p:nvSpPr>
          <p:cNvPr id="2" name="Title 1">
            <a:extLst>
              <a:ext uri="{FF2B5EF4-FFF2-40B4-BE49-F238E27FC236}">
                <a16:creationId xmlns:a16="http://schemas.microsoft.com/office/drawing/2014/main" id="{07075CB2-AC7B-1521-E0C8-0618DBE0FE38}"/>
              </a:ext>
            </a:extLst>
          </p:cNvPr>
          <p:cNvSpPr>
            <a:spLocks noGrp="1"/>
          </p:cNvSpPr>
          <p:nvPr>
            <p:ph type="title" hasCustomPrompt="1"/>
          </p:nvPr>
        </p:nvSpPr>
        <p:spPr>
          <a:xfrm>
            <a:off x="457200" y="306435"/>
            <a:ext cx="6291943" cy="527284"/>
          </a:xfrm>
        </p:spPr>
        <p:txBody>
          <a:bodyPr>
            <a:normAutofit/>
          </a:bodyPr>
          <a:lstStyle>
            <a:lvl1pPr>
              <a:defRPr sz="3200" baseline="0">
                <a:latin typeface="Golos Text DemiBold" panose="020B0703020202020204" pitchFamily="34" charset="-52"/>
              </a:defRPr>
            </a:lvl1pPr>
          </a:lstStyle>
          <a:p>
            <a:r>
              <a:rPr lang="ru-RU" dirty="0"/>
              <a:t>Заголовок</a:t>
            </a:r>
            <a:endParaRPr lang="en-US" dirty="0"/>
          </a:p>
        </p:txBody>
      </p:sp>
    </p:spTree>
    <p:extLst>
      <p:ext uri="{BB962C8B-B14F-4D97-AF65-F5344CB8AC3E}">
        <p14:creationId xmlns:p14="http://schemas.microsoft.com/office/powerpoint/2010/main" val="118735917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4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Text Placeholder 24"/>
          <p:cNvSpPr>
            <a:spLocks noGrp="1"/>
          </p:cNvSpPr>
          <p:nvPr>
            <p:ph type="body" sz="quarter" idx="20" hasCustomPrompt="1"/>
          </p:nvPr>
        </p:nvSpPr>
        <p:spPr>
          <a:xfrm>
            <a:off x="457201" y="2933902"/>
            <a:ext cx="2589213" cy="269081"/>
          </a:xfrm>
        </p:spPr>
        <p:txBody>
          <a:bodyPr>
            <a:normAutofit/>
          </a:bodyPr>
          <a:lstStyle>
            <a:lvl1pPr marL="0" indent="0">
              <a:buFont typeface="Arial"/>
              <a:buNone/>
              <a:defRPr sz="1200" b="1" i="0" baseline="0"/>
            </a:lvl1pPr>
          </a:lstStyle>
          <a:p>
            <a:pPr lvl="0"/>
            <a:r>
              <a:rPr lang="ru-RU" dirty="0"/>
              <a:t>Подзаголовок</a:t>
            </a:r>
          </a:p>
        </p:txBody>
      </p:sp>
      <p:sp>
        <p:nvSpPr>
          <p:cNvPr id="14" name="Text Placeholder 24"/>
          <p:cNvSpPr>
            <a:spLocks noGrp="1"/>
          </p:cNvSpPr>
          <p:nvPr>
            <p:ph type="body" sz="quarter" idx="21" hasCustomPrompt="1"/>
          </p:nvPr>
        </p:nvSpPr>
        <p:spPr>
          <a:xfrm>
            <a:off x="3209454" y="2933902"/>
            <a:ext cx="2589213" cy="269081"/>
          </a:xfrm>
        </p:spPr>
        <p:txBody>
          <a:bodyPr>
            <a:normAutofit/>
          </a:bodyPr>
          <a:lstStyle>
            <a:lvl1pPr marL="0" indent="0">
              <a:buFont typeface="Arial"/>
              <a:buNone/>
              <a:defRPr sz="1200" b="1" i="0" baseline="0"/>
            </a:lvl1pPr>
          </a:lstStyle>
          <a:p>
            <a:pPr lvl="0"/>
            <a:r>
              <a:rPr lang="ru-RU" dirty="0"/>
              <a:t>Подзаголовок</a:t>
            </a:r>
          </a:p>
        </p:txBody>
      </p:sp>
      <p:sp>
        <p:nvSpPr>
          <p:cNvPr id="15" name="Text Placeholder 24"/>
          <p:cNvSpPr>
            <a:spLocks noGrp="1"/>
          </p:cNvSpPr>
          <p:nvPr>
            <p:ph type="body" sz="quarter" idx="22" hasCustomPrompt="1"/>
          </p:nvPr>
        </p:nvSpPr>
        <p:spPr>
          <a:xfrm>
            <a:off x="5969804" y="2933902"/>
            <a:ext cx="2589213" cy="269081"/>
          </a:xfrm>
        </p:spPr>
        <p:txBody>
          <a:bodyPr>
            <a:normAutofit/>
          </a:bodyPr>
          <a:lstStyle>
            <a:lvl1pPr marL="0" indent="0">
              <a:buFont typeface="Arial"/>
              <a:buNone/>
              <a:defRPr sz="1200" b="1" i="0" baseline="0"/>
            </a:lvl1pPr>
          </a:lstStyle>
          <a:p>
            <a:pPr lvl="0"/>
            <a:r>
              <a:rPr lang="ru-RU" dirty="0"/>
              <a:t>Подзаголовок</a:t>
            </a:r>
          </a:p>
        </p:txBody>
      </p:sp>
      <p:sp>
        <p:nvSpPr>
          <p:cNvPr id="19" name="Content Placeholder 2"/>
          <p:cNvSpPr>
            <a:spLocks noGrp="1"/>
          </p:cNvSpPr>
          <p:nvPr>
            <p:ph sz="half" idx="1" hasCustomPrompt="1"/>
          </p:nvPr>
        </p:nvSpPr>
        <p:spPr>
          <a:xfrm>
            <a:off x="457200" y="3287828"/>
            <a:ext cx="2588883" cy="1395548"/>
          </a:xfrm>
        </p:spPr>
        <p:txBody>
          <a:bodyPr>
            <a:normAutofit/>
          </a:bodyPr>
          <a:lstStyle>
            <a:lvl1pPr marL="0" indent="0">
              <a:buNone/>
              <a:defRPr sz="1200" baseline="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ru-RU" dirty="0"/>
              <a:t>Текст</a:t>
            </a:r>
          </a:p>
        </p:txBody>
      </p:sp>
      <p:sp>
        <p:nvSpPr>
          <p:cNvPr id="20" name="Content Placeholder 3"/>
          <p:cNvSpPr>
            <a:spLocks noGrp="1"/>
          </p:cNvSpPr>
          <p:nvPr>
            <p:ph sz="half" idx="2" hasCustomPrompt="1"/>
          </p:nvPr>
        </p:nvSpPr>
        <p:spPr>
          <a:xfrm>
            <a:off x="3207251" y="3299578"/>
            <a:ext cx="2591416" cy="1395548"/>
          </a:xfrm>
        </p:spPr>
        <p:txBody>
          <a:bodyPr>
            <a:noAutofit/>
          </a:bodyPr>
          <a:lstStyle>
            <a:lvl1pPr marL="0" indent="0">
              <a:buNone/>
              <a:defRPr sz="1200" baseline="0"/>
            </a:lvl1pPr>
            <a:lvl2pPr>
              <a:defRPr sz="1200" baseline="0"/>
            </a:lvl2pPr>
            <a:lvl3pPr>
              <a:defRPr sz="1200" baseline="0"/>
            </a:lvl3pPr>
            <a:lvl4pPr>
              <a:defRPr sz="1200" baseline="0"/>
            </a:lvl4pPr>
            <a:lvl5pPr>
              <a:defRPr sz="1200" baseline="0"/>
            </a:lvl5pPr>
            <a:lvl6pPr>
              <a:defRPr sz="1800"/>
            </a:lvl6pPr>
            <a:lvl7pPr>
              <a:defRPr sz="1800"/>
            </a:lvl7pPr>
            <a:lvl8pPr>
              <a:defRPr sz="1800"/>
            </a:lvl8pPr>
            <a:lvl9pPr>
              <a:defRPr sz="1800"/>
            </a:lvl9pPr>
          </a:lstStyle>
          <a:p>
            <a:pPr lvl="0"/>
            <a:r>
              <a:rPr lang="ru-RU" dirty="0"/>
              <a:t>Текст</a:t>
            </a:r>
          </a:p>
        </p:txBody>
      </p:sp>
      <p:sp>
        <p:nvSpPr>
          <p:cNvPr id="2" name="Title 1">
            <a:extLst>
              <a:ext uri="{FF2B5EF4-FFF2-40B4-BE49-F238E27FC236}">
                <a16:creationId xmlns:a16="http://schemas.microsoft.com/office/drawing/2014/main" id="{C784827D-CE53-9591-037D-C963F1C740F2}"/>
              </a:ext>
            </a:extLst>
          </p:cNvPr>
          <p:cNvSpPr>
            <a:spLocks noGrp="1"/>
          </p:cNvSpPr>
          <p:nvPr>
            <p:ph type="title" hasCustomPrompt="1"/>
          </p:nvPr>
        </p:nvSpPr>
        <p:spPr>
          <a:xfrm>
            <a:off x="457200" y="306435"/>
            <a:ext cx="6291943" cy="527284"/>
          </a:xfrm>
        </p:spPr>
        <p:txBody>
          <a:bodyPr>
            <a:normAutofit/>
          </a:bodyPr>
          <a:lstStyle>
            <a:lvl1pPr>
              <a:defRPr sz="3200" baseline="0">
                <a:latin typeface="Golos Text DemiBold" panose="020B0703020202020204" pitchFamily="34" charset="-52"/>
              </a:defRPr>
            </a:lvl1pPr>
          </a:lstStyle>
          <a:p>
            <a:r>
              <a:rPr lang="ru-RU" dirty="0"/>
              <a:t>Заголовок</a:t>
            </a:r>
            <a:endParaRPr lang="en-US" dirty="0"/>
          </a:p>
        </p:txBody>
      </p:sp>
      <p:sp>
        <p:nvSpPr>
          <p:cNvPr id="10" name="Content Placeholder 3">
            <a:extLst>
              <a:ext uri="{FF2B5EF4-FFF2-40B4-BE49-F238E27FC236}">
                <a16:creationId xmlns:a16="http://schemas.microsoft.com/office/drawing/2014/main" id="{5AE50A46-F4A6-68CE-7C12-AA2301388718}"/>
              </a:ext>
            </a:extLst>
          </p:cNvPr>
          <p:cNvSpPr>
            <a:spLocks noGrp="1"/>
          </p:cNvSpPr>
          <p:nvPr>
            <p:ph sz="half" idx="26" hasCustomPrompt="1"/>
          </p:nvPr>
        </p:nvSpPr>
        <p:spPr>
          <a:xfrm>
            <a:off x="5967600" y="3299578"/>
            <a:ext cx="2591416" cy="1395548"/>
          </a:xfrm>
        </p:spPr>
        <p:txBody>
          <a:bodyPr>
            <a:noAutofit/>
          </a:bodyPr>
          <a:lstStyle>
            <a:lvl1pPr marL="0" indent="0">
              <a:buNone/>
              <a:defRPr sz="1200" baseline="0"/>
            </a:lvl1pPr>
            <a:lvl2pPr>
              <a:defRPr sz="1200" baseline="0"/>
            </a:lvl2pPr>
            <a:lvl3pPr>
              <a:defRPr sz="1200" baseline="0"/>
            </a:lvl3pPr>
            <a:lvl4pPr>
              <a:defRPr sz="1200" baseline="0"/>
            </a:lvl4pPr>
            <a:lvl5pPr>
              <a:defRPr sz="1200" baseline="0"/>
            </a:lvl5pPr>
            <a:lvl6pPr>
              <a:defRPr sz="1800"/>
            </a:lvl6pPr>
            <a:lvl7pPr>
              <a:defRPr sz="1800"/>
            </a:lvl7pPr>
            <a:lvl8pPr>
              <a:defRPr sz="1800"/>
            </a:lvl8pPr>
            <a:lvl9pPr>
              <a:defRPr sz="1800"/>
            </a:lvl9pPr>
          </a:lstStyle>
          <a:p>
            <a:pPr lvl="0"/>
            <a:r>
              <a:rPr lang="ru-RU" dirty="0"/>
              <a:t>Текст</a:t>
            </a:r>
          </a:p>
        </p:txBody>
      </p:sp>
      <p:sp>
        <p:nvSpPr>
          <p:cNvPr id="11" name="Рисунок 2">
            <a:extLst>
              <a:ext uri="{FF2B5EF4-FFF2-40B4-BE49-F238E27FC236}">
                <a16:creationId xmlns:a16="http://schemas.microsoft.com/office/drawing/2014/main" id="{42AB405F-D2C7-9CD0-F8A2-C5B08DACE9FE}"/>
              </a:ext>
            </a:extLst>
          </p:cNvPr>
          <p:cNvSpPr>
            <a:spLocks noGrp="1"/>
          </p:cNvSpPr>
          <p:nvPr>
            <p:ph type="pic" sz="quarter" idx="13"/>
          </p:nvPr>
        </p:nvSpPr>
        <p:spPr>
          <a:xfrm>
            <a:off x="469081" y="944463"/>
            <a:ext cx="2577001" cy="1883023"/>
          </a:xfrm>
          <a:prstGeom prst="roundRect">
            <a:avLst>
              <a:gd name="adj" fmla="val 11537"/>
            </a:avLst>
          </a:prstGeom>
        </p:spPr>
        <p:txBody>
          <a:bodyPr/>
          <a:lstStyle/>
          <a:p>
            <a:endParaRPr lang="ru-RU" dirty="0"/>
          </a:p>
        </p:txBody>
      </p:sp>
      <p:sp>
        <p:nvSpPr>
          <p:cNvPr id="12" name="Рисунок 2">
            <a:extLst>
              <a:ext uri="{FF2B5EF4-FFF2-40B4-BE49-F238E27FC236}">
                <a16:creationId xmlns:a16="http://schemas.microsoft.com/office/drawing/2014/main" id="{20D20C24-934F-4A5C-CF04-B479AF2D0D5F}"/>
              </a:ext>
            </a:extLst>
          </p:cNvPr>
          <p:cNvSpPr>
            <a:spLocks noGrp="1"/>
          </p:cNvSpPr>
          <p:nvPr>
            <p:ph type="pic" sz="quarter" idx="27"/>
          </p:nvPr>
        </p:nvSpPr>
        <p:spPr>
          <a:xfrm>
            <a:off x="3221666" y="944462"/>
            <a:ext cx="2577001" cy="1883023"/>
          </a:xfrm>
          <a:prstGeom prst="roundRect">
            <a:avLst>
              <a:gd name="adj" fmla="val 12905"/>
            </a:avLst>
          </a:prstGeom>
        </p:spPr>
        <p:txBody>
          <a:bodyPr/>
          <a:lstStyle/>
          <a:p>
            <a:endParaRPr lang="ru-RU" dirty="0"/>
          </a:p>
        </p:txBody>
      </p:sp>
      <p:sp>
        <p:nvSpPr>
          <p:cNvPr id="16" name="Рисунок 2">
            <a:extLst>
              <a:ext uri="{FF2B5EF4-FFF2-40B4-BE49-F238E27FC236}">
                <a16:creationId xmlns:a16="http://schemas.microsoft.com/office/drawing/2014/main" id="{2D750E3A-97C5-5CBE-A3C9-0F2565E569EE}"/>
              </a:ext>
            </a:extLst>
          </p:cNvPr>
          <p:cNvSpPr>
            <a:spLocks noGrp="1"/>
          </p:cNvSpPr>
          <p:nvPr>
            <p:ph type="pic" sz="quarter" idx="28"/>
          </p:nvPr>
        </p:nvSpPr>
        <p:spPr>
          <a:xfrm>
            <a:off x="5980690" y="944463"/>
            <a:ext cx="2577001" cy="1883023"/>
          </a:xfrm>
          <a:prstGeom prst="roundRect">
            <a:avLst>
              <a:gd name="adj" fmla="val 10512"/>
            </a:avLst>
          </a:prstGeom>
        </p:spPr>
        <p:txBody>
          <a:bodyPr/>
          <a:lstStyle/>
          <a:p>
            <a:endParaRPr lang="ru-RU" dirty="0"/>
          </a:p>
        </p:txBody>
      </p:sp>
    </p:spTree>
    <p:extLst>
      <p:ext uri="{BB962C8B-B14F-4D97-AF65-F5344CB8AC3E}">
        <p14:creationId xmlns:p14="http://schemas.microsoft.com/office/powerpoint/2010/main" val="37738425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kfq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306435"/>
            <a:ext cx="6824382" cy="527284"/>
          </a:xfrm>
        </p:spPr>
        <p:txBody>
          <a:bodyPr>
            <a:normAutofit/>
          </a:bodyPr>
          <a:lstStyle>
            <a:lvl1pPr>
              <a:defRPr sz="3200" baseline="0">
                <a:latin typeface="Golos Text DemiBold" panose="020B0703020202020204" pitchFamily="34" charset="-52"/>
              </a:defRPr>
            </a:lvl1pPr>
          </a:lstStyle>
          <a:p>
            <a:r>
              <a:rPr lang="ru-RU" dirty="0"/>
              <a:t>Заголовок</a:t>
            </a:r>
            <a:endParaRPr lang="en-US" dirty="0"/>
          </a:p>
        </p:txBody>
      </p:sp>
      <p:sp>
        <p:nvSpPr>
          <p:cNvPr id="3" name="Content Placeholder 2"/>
          <p:cNvSpPr>
            <a:spLocks noGrp="1"/>
          </p:cNvSpPr>
          <p:nvPr>
            <p:ph sz="half" idx="1" hasCustomPrompt="1"/>
          </p:nvPr>
        </p:nvSpPr>
        <p:spPr>
          <a:xfrm>
            <a:off x="457200" y="1211943"/>
            <a:ext cx="7467600" cy="3447143"/>
          </a:xfrm>
        </p:spPr>
        <p:txBody>
          <a:bodyPr/>
          <a:lstStyle>
            <a:lvl1pPr marL="0" indent="0">
              <a:buFont typeface="Arial" panose="020B0604020202020204" pitchFamily="34" charset="0"/>
              <a:buNone/>
              <a:defRPr sz="1400" baseline="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r>
              <a:rPr lang="ru-RU" sz="2400" dirty="0">
                <a:latin typeface="Golos Text" panose="020B0503020202020204"/>
              </a:rPr>
              <a:t>Здесь при необходимости располагается основной текст слайда, ключевая формулировка.</a:t>
            </a:r>
          </a:p>
          <a:p>
            <a:endParaRPr lang="ru-RU" sz="2400" dirty="0">
              <a:latin typeface="Golos Text" panose="020B0503020202020204"/>
            </a:endParaRPr>
          </a:p>
          <a:p>
            <a:pPr marL="0" indent="0" algn="l">
              <a:buNone/>
            </a:pPr>
            <a:r>
              <a:rPr lang="ru-RU" sz="2000" b="1" i="0" dirty="0">
                <a:solidFill>
                  <a:srgbClr val="2C2D2E"/>
                </a:solidFill>
                <a:effectLst/>
                <a:latin typeface="Golos Text" panose="020B0503020202020204"/>
              </a:rPr>
              <a:t>Начало списка:</a:t>
            </a:r>
          </a:p>
          <a:p>
            <a:pPr algn="l">
              <a:buFont typeface="Arial" panose="020B0604020202020204" pitchFamily="34" charset="0"/>
              <a:buChar char="•"/>
            </a:pPr>
            <a:r>
              <a:rPr lang="ru-RU" sz="2000" b="0" i="0" dirty="0">
                <a:solidFill>
                  <a:srgbClr val="2C2D2E"/>
                </a:solidFill>
                <a:effectLst/>
                <a:latin typeface="Golos Text" panose="020B0503020202020204"/>
              </a:rPr>
              <a:t> список;</a:t>
            </a:r>
          </a:p>
          <a:p>
            <a:pPr algn="l">
              <a:buFont typeface="Arial" panose="020B0604020202020204" pitchFamily="34" charset="0"/>
              <a:buChar char="•"/>
            </a:pPr>
            <a:r>
              <a:rPr lang="ru-RU" sz="2000" b="0" i="0" dirty="0">
                <a:solidFill>
                  <a:srgbClr val="2C2D2E"/>
                </a:solidFill>
                <a:effectLst/>
                <a:latin typeface="Golos Text" panose="020B0503020202020204"/>
              </a:rPr>
              <a:t> список;</a:t>
            </a:r>
          </a:p>
          <a:p>
            <a:pPr algn="l">
              <a:buFont typeface="Arial" panose="020B0604020202020204" pitchFamily="34" charset="0"/>
              <a:buChar char="•"/>
            </a:pPr>
            <a:r>
              <a:rPr lang="ru-RU" sz="2000" b="0" i="0" dirty="0">
                <a:solidFill>
                  <a:srgbClr val="2C2D2E"/>
                </a:solidFill>
                <a:effectLst/>
                <a:latin typeface="Golos Text" panose="020B0503020202020204"/>
              </a:rPr>
              <a:t> конец списка.</a:t>
            </a:r>
          </a:p>
        </p:txBody>
      </p:sp>
    </p:spTree>
    <p:extLst>
      <p:ext uri="{BB962C8B-B14F-4D97-AF65-F5344CB8AC3E}">
        <p14:creationId xmlns:p14="http://schemas.microsoft.com/office/powerpoint/2010/main" val="350971587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7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AA1A601-605F-FFE8-0BFA-9EB221F44BCC}"/>
              </a:ext>
            </a:extLst>
          </p:cNvPr>
          <p:cNvSpPr>
            <a:spLocks noGrp="1"/>
          </p:cNvSpPr>
          <p:nvPr>
            <p:ph type="title" hasCustomPrompt="1"/>
          </p:nvPr>
        </p:nvSpPr>
        <p:spPr>
          <a:xfrm>
            <a:off x="457200" y="306435"/>
            <a:ext cx="6291943" cy="527284"/>
          </a:xfrm>
        </p:spPr>
        <p:txBody>
          <a:bodyPr>
            <a:normAutofit/>
          </a:bodyPr>
          <a:lstStyle>
            <a:lvl1pPr>
              <a:defRPr sz="3200" baseline="0">
                <a:latin typeface="Golos Text DemiBold" panose="020B0703020202020204" pitchFamily="34" charset="-52"/>
              </a:defRPr>
            </a:lvl1pPr>
          </a:lstStyle>
          <a:p>
            <a:r>
              <a:rPr lang="ru-RU" dirty="0"/>
              <a:t>Заголовок</a:t>
            </a:r>
            <a:endParaRPr lang="en-US" dirty="0"/>
          </a:p>
        </p:txBody>
      </p:sp>
      <p:sp>
        <p:nvSpPr>
          <p:cNvPr id="7" name="Текст 6">
            <a:extLst>
              <a:ext uri="{FF2B5EF4-FFF2-40B4-BE49-F238E27FC236}">
                <a16:creationId xmlns:a16="http://schemas.microsoft.com/office/drawing/2014/main" id="{E555EF72-8579-6966-364E-7EB76150977B}"/>
              </a:ext>
            </a:extLst>
          </p:cNvPr>
          <p:cNvSpPr>
            <a:spLocks noGrp="1"/>
          </p:cNvSpPr>
          <p:nvPr>
            <p:ph type="body" sz="quarter" idx="11" hasCustomPrompt="1"/>
          </p:nvPr>
        </p:nvSpPr>
        <p:spPr>
          <a:xfrm>
            <a:off x="5733143" y="949330"/>
            <a:ext cx="2895600" cy="3895724"/>
          </a:xfrm>
        </p:spPr>
        <p:txBody>
          <a:bodyPr>
            <a:normAutofit/>
          </a:bodyPr>
          <a:lstStyle>
            <a:lvl1pPr marL="0" indent="0">
              <a:buNone/>
              <a:defRPr sz="1400" b="0" i="0" baseline="0"/>
            </a:lvl1pPr>
            <a:lvl2pPr marL="457200" indent="0">
              <a:buNone/>
              <a:defRPr sz="1400" baseline="0"/>
            </a:lvl2pPr>
            <a:lvl3pPr marL="914400" indent="0">
              <a:buNone/>
              <a:defRPr sz="1400" baseline="0"/>
            </a:lvl3pPr>
            <a:lvl4pPr marL="1371600" indent="0">
              <a:buNone/>
              <a:defRPr sz="1400" baseline="0"/>
            </a:lvl4pPr>
            <a:lvl5pPr marL="1828800" indent="0">
              <a:buFont typeface="Arial" panose="020B0604020202020204" pitchFamily="34" charset="0"/>
              <a:buNone/>
              <a:defRPr sz="1400" baseline="0"/>
            </a:lvl5pPr>
          </a:lstStyle>
          <a:p>
            <a:pPr lvl="0"/>
            <a:r>
              <a:rPr lang="ru-RU" dirty="0"/>
              <a:t>Текст</a:t>
            </a:r>
          </a:p>
        </p:txBody>
      </p:sp>
      <p:sp>
        <p:nvSpPr>
          <p:cNvPr id="4" name="Рисунок 2">
            <a:extLst>
              <a:ext uri="{FF2B5EF4-FFF2-40B4-BE49-F238E27FC236}">
                <a16:creationId xmlns:a16="http://schemas.microsoft.com/office/drawing/2014/main" id="{F1233E17-1183-B76E-8FDC-B4E51177D94B}"/>
              </a:ext>
            </a:extLst>
          </p:cNvPr>
          <p:cNvSpPr>
            <a:spLocks noGrp="1"/>
          </p:cNvSpPr>
          <p:nvPr>
            <p:ph type="pic" sz="quarter" idx="13"/>
          </p:nvPr>
        </p:nvSpPr>
        <p:spPr>
          <a:xfrm>
            <a:off x="457200" y="949329"/>
            <a:ext cx="2532744" cy="1883023"/>
          </a:xfrm>
          <a:prstGeom prst="roundRect">
            <a:avLst>
              <a:gd name="adj" fmla="val 11537"/>
            </a:avLst>
          </a:prstGeom>
        </p:spPr>
        <p:txBody>
          <a:bodyPr/>
          <a:lstStyle/>
          <a:p>
            <a:endParaRPr lang="ru-RU" dirty="0"/>
          </a:p>
        </p:txBody>
      </p:sp>
      <p:sp>
        <p:nvSpPr>
          <p:cNvPr id="8" name="Рисунок 2">
            <a:extLst>
              <a:ext uri="{FF2B5EF4-FFF2-40B4-BE49-F238E27FC236}">
                <a16:creationId xmlns:a16="http://schemas.microsoft.com/office/drawing/2014/main" id="{D225B0AE-7C4E-EA08-3FB1-DC344CD72446}"/>
              </a:ext>
            </a:extLst>
          </p:cNvPr>
          <p:cNvSpPr>
            <a:spLocks noGrp="1"/>
          </p:cNvSpPr>
          <p:nvPr>
            <p:ph type="pic" sz="quarter" idx="16"/>
          </p:nvPr>
        </p:nvSpPr>
        <p:spPr>
          <a:xfrm>
            <a:off x="3095171" y="949328"/>
            <a:ext cx="2532744" cy="1883023"/>
          </a:xfrm>
          <a:prstGeom prst="roundRect">
            <a:avLst>
              <a:gd name="adj" fmla="val 11879"/>
            </a:avLst>
          </a:prstGeom>
        </p:spPr>
        <p:txBody>
          <a:bodyPr/>
          <a:lstStyle/>
          <a:p>
            <a:endParaRPr lang="ru-RU" dirty="0"/>
          </a:p>
        </p:txBody>
      </p:sp>
      <p:sp>
        <p:nvSpPr>
          <p:cNvPr id="10" name="Рисунок 2">
            <a:extLst>
              <a:ext uri="{FF2B5EF4-FFF2-40B4-BE49-F238E27FC236}">
                <a16:creationId xmlns:a16="http://schemas.microsoft.com/office/drawing/2014/main" id="{8F0CB042-A157-2892-A9F3-8F41034FBC2B}"/>
              </a:ext>
            </a:extLst>
          </p:cNvPr>
          <p:cNvSpPr>
            <a:spLocks noGrp="1"/>
          </p:cNvSpPr>
          <p:nvPr>
            <p:ph type="pic" sz="quarter" idx="17"/>
          </p:nvPr>
        </p:nvSpPr>
        <p:spPr>
          <a:xfrm>
            <a:off x="3095171" y="2962031"/>
            <a:ext cx="2532744" cy="1883023"/>
          </a:xfrm>
          <a:prstGeom prst="roundRect">
            <a:avLst>
              <a:gd name="adj" fmla="val 11537"/>
            </a:avLst>
          </a:prstGeom>
        </p:spPr>
        <p:txBody>
          <a:bodyPr/>
          <a:lstStyle/>
          <a:p>
            <a:endParaRPr lang="ru-RU" dirty="0"/>
          </a:p>
        </p:txBody>
      </p:sp>
      <p:sp>
        <p:nvSpPr>
          <p:cNvPr id="11" name="Рисунок 2">
            <a:extLst>
              <a:ext uri="{FF2B5EF4-FFF2-40B4-BE49-F238E27FC236}">
                <a16:creationId xmlns:a16="http://schemas.microsoft.com/office/drawing/2014/main" id="{B7890194-FBA6-DE42-AD42-307D6F999BEF}"/>
              </a:ext>
            </a:extLst>
          </p:cNvPr>
          <p:cNvSpPr>
            <a:spLocks noGrp="1"/>
          </p:cNvSpPr>
          <p:nvPr>
            <p:ph type="pic" sz="quarter" idx="18"/>
          </p:nvPr>
        </p:nvSpPr>
        <p:spPr>
          <a:xfrm>
            <a:off x="457199" y="2962031"/>
            <a:ext cx="2532744" cy="1883023"/>
          </a:xfrm>
          <a:prstGeom prst="roundRect">
            <a:avLst>
              <a:gd name="adj" fmla="val 11537"/>
            </a:avLst>
          </a:prstGeom>
        </p:spPr>
        <p:txBody>
          <a:bodyPr/>
          <a:lstStyle/>
          <a:p>
            <a:endParaRPr lang="ru-RU" dirty="0"/>
          </a:p>
        </p:txBody>
      </p:sp>
    </p:spTree>
    <p:extLst>
      <p:ext uri="{BB962C8B-B14F-4D97-AF65-F5344CB8AC3E}">
        <p14:creationId xmlns:p14="http://schemas.microsoft.com/office/powerpoint/2010/main" val="324642747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8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AA1A601-605F-FFE8-0BFA-9EB221F44BCC}"/>
              </a:ext>
            </a:extLst>
          </p:cNvPr>
          <p:cNvSpPr>
            <a:spLocks noGrp="1"/>
          </p:cNvSpPr>
          <p:nvPr>
            <p:ph type="title" hasCustomPrompt="1"/>
          </p:nvPr>
        </p:nvSpPr>
        <p:spPr>
          <a:xfrm>
            <a:off x="457200" y="306435"/>
            <a:ext cx="6291943" cy="527284"/>
          </a:xfrm>
        </p:spPr>
        <p:txBody>
          <a:bodyPr>
            <a:normAutofit/>
          </a:bodyPr>
          <a:lstStyle>
            <a:lvl1pPr>
              <a:defRPr sz="3200" baseline="0">
                <a:latin typeface="Golos Text DemiBold" panose="020B0703020202020204" pitchFamily="34" charset="-52"/>
              </a:defRPr>
            </a:lvl1pPr>
          </a:lstStyle>
          <a:p>
            <a:r>
              <a:rPr lang="ru-RU" dirty="0"/>
              <a:t>Заголовок</a:t>
            </a:r>
            <a:endParaRPr lang="en-US" dirty="0"/>
          </a:p>
        </p:txBody>
      </p:sp>
      <p:sp>
        <p:nvSpPr>
          <p:cNvPr id="4" name="Текст 6">
            <a:extLst>
              <a:ext uri="{FF2B5EF4-FFF2-40B4-BE49-F238E27FC236}">
                <a16:creationId xmlns:a16="http://schemas.microsoft.com/office/drawing/2014/main" id="{46AE54EB-260E-9A56-307F-307DC6AE3274}"/>
              </a:ext>
            </a:extLst>
          </p:cNvPr>
          <p:cNvSpPr>
            <a:spLocks noGrp="1"/>
          </p:cNvSpPr>
          <p:nvPr>
            <p:ph type="body" sz="quarter" idx="13" hasCustomPrompt="1"/>
          </p:nvPr>
        </p:nvSpPr>
        <p:spPr>
          <a:xfrm>
            <a:off x="457201" y="963397"/>
            <a:ext cx="2532744" cy="1883023"/>
          </a:xfrm>
        </p:spPr>
        <p:txBody>
          <a:bodyPr>
            <a:normAutofit/>
          </a:bodyPr>
          <a:lstStyle>
            <a:lvl1pPr marL="0" indent="0">
              <a:buNone/>
              <a:defRPr sz="1800" b="1" i="0" baseline="0"/>
            </a:lvl1pPr>
            <a:lvl2pPr marL="457200" indent="0">
              <a:buNone/>
              <a:defRPr sz="1400" baseline="0"/>
            </a:lvl2pPr>
            <a:lvl3pPr marL="914400" indent="0">
              <a:buNone/>
              <a:defRPr sz="1400" baseline="0"/>
            </a:lvl3pPr>
            <a:lvl4pPr marL="1371600" indent="0">
              <a:buNone/>
              <a:defRPr sz="1400" baseline="0"/>
            </a:lvl4pPr>
            <a:lvl5pPr marL="1828800" indent="0">
              <a:buFont typeface="Arial" panose="020B0604020202020204" pitchFamily="34" charset="0"/>
              <a:buNone/>
              <a:defRPr sz="1400" baseline="0"/>
            </a:lvl5pPr>
          </a:lstStyle>
          <a:p>
            <a:pPr lvl="0"/>
            <a:r>
              <a:rPr lang="ru-RU" dirty="0"/>
              <a:t>Ключевая фраза слайда</a:t>
            </a:r>
          </a:p>
        </p:txBody>
      </p:sp>
      <p:sp>
        <p:nvSpPr>
          <p:cNvPr id="7" name="Рисунок 2">
            <a:extLst>
              <a:ext uri="{FF2B5EF4-FFF2-40B4-BE49-F238E27FC236}">
                <a16:creationId xmlns:a16="http://schemas.microsoft.com/office/drawing/2014/main" id="{20DDEE97-30A5-E948-6E23-28FB2BCF96FD}"/>
              </a:ext>
            </a:extLst>
          </p:cNvPr>
          <p:cNvSpPr>
            <a:spLocks noGrp="1"/>
          </p:cNvSpPr>
          <p:nvPr>
            <p:ph type="pic" sz="quarter" idx="17"/>
          </p:nvPr>
        </p:nvSpPr>
        <p:spPr>
          <a:xfrm>
            <a:off x="3095171" y="963397"/>
            <a:ext cx="2532744" cy="1883023"/>
          </a:xfrm>
          <a:prstGeom prst="roundRect">
            <a:avLst>
              <a:gd name="adj" fmla="val 11537"/>
            </a:avLst>
          </a:prstGeom>
        </p:spPr>
        <p:txBody>
          <a:bodyPr/>
          <a:lstStyle/>
          <a:p>
            <a:endParaRPr lang="ru-RU" dirty="0"/>
          </a:p>
        </p:txBody>
      </p:sp>
      <p:sp>
        <p:nvSpPr>
          <p:cNvPr id="10" name="Рисунок 2">
            <a:extLst>
              <a:ext uri="{FF2B5EF4-FFF2-40B4-BE49-F238E27FC236}">
                <a16:creationId xmlns:a16="http://schemas.microsoft.com/office/drawing/2014/main" id="{AAC08422-7D47-2B7E-7D28-680BC07B364D}"/>
              </a:ext>
            </a:extLst>
          </p:cNvPr>
          <p:cNvSpPr>
            <a:spLocks noGrp="1"/>
          </p:cNvSpPr>
          <p:nvPr>
            <p:ph type="pic" sz="quarter" idx="18"/>
          </p:nvPr>
        </p:nvSpPr>
        <p:spPr>
          <a:xfrm>
            <a:off x="5733141" y="966928"/>
            <a:ext cx="2532744" cy="1883023"/>
          </a:xfrm>
          <a:prstGeom prst="roundRect">
            <a:avLst>
              <a:gd name="adj" fmla="val 11196"/>
            </a:avLst>
          </a:prstGeom>
        </p:spPr>
        <p:txBody>
          <a:bodyPr/>
          <a:lstStyle/>
          <a:p>
            <a:endParaRPr lang="ru-RU" dirty="0"/>
          </a:p>
        </p:txBody>
      </p:sp>
      <p:sp>
        <p:nvSpPr>
          <p:cNvPr id="11" name="Рисунок 2">
            <a:extLst>
              <a:ext uri="{FF2B5EF4-FFF2-40B4-BE49-F238E27FC236}">
                <a16:creationId xmlns:a16="http://schemas.microsoft.com/office/drawing/2014/main" id="{4D0F3CB7-1C07-A606-10E8-3541ED42DF3F}"/>
              </a:ext>
            </a:extLst>
          </p:cNvPr>
          <p:cNvSpPr>
            <a:spLocks noGrp="1"/>
          </p:cNvSpPr>
          <p:nvPr>
            <p:ph type="pic" sz="quarter" idx="19"/>
          </p:nvPr>
        </p:nvSpPr>
        <p:spPr>
          <a:xfrm>
            <a:off x="5733141" y="2954042"/>
            <a:ext cx="2532744" cy="1883023"/>
          </a:xfrm>
          <a:prstGeom prst="roundRect">
            <a:avLst>
              <a:gd name="adj" fmla="val 8802"/>
            </a:avLst>
          </a:prstGeom>
        </p:spPr>
        <p:txBody>
          <a:bodyPr/>
          <a:lstStyle/>
          <a:p>
            <a:endParaRPr lang="ru-RU" dirty="0"/>
          </a:p>
        </p:txBody>
      </p:sp>
      <p:sp>
        <p:nvSpPr>
          <p:cNvPr id="12" name="Рисунок 2">
            <a:extLst>
              <a:ext uri="{FF2B5EF4-FFF2-40B4-BE49-F238E27FC236}">
                <a16:creationId xmlns:a16="http://schemas.microsoft.com/office/drawing/2014/main" id="{AFE5227E-AF6F-5CD4-3762-3B690A4EFAC6}"/>
              </a:ext>
            </a:extLst>
          </p:cNvPr>
          <p:cNvSpPr>
            <a:spLocks noGrp="1"/>
          </p:cNvSpPr>
          <p:nvPr>
            <p:ph type="pic" sz="quarter" idx="20"/>
          </p:nvPr>
        </p:nvSpPr>
        <p:spPr>
          <a:xfrm>
            <a:off x="3095171" y="2960314"/>
            <a:ext cx="2532744" cy="1883023"/>
          </a:xfrm>
          <a:prstGeom prst="roundRect">
            <a:avLst>
              <a:gd name="adj" fmla="val 8459"/>
            </a:avLst>
          </a:prstGeom>
        </p:spPr>
        <p:txBody>
          <a:bodyPr/>
          <a:lstStyle/>
          <a:p>
            <a:endParaRPr lang="ru-RU" dirty="0"/>
          </a:p>
        </p:txBody>
      </p:sp>
      <p:sp>
        <p:nvSpPr>
          <p:cNvPr id="13" name="Рисунок 2">
            <a:extLst>
              <a:ext uri="{FF2B5EF4-FFF2-40B4-BE49-F238E27FC236}">
                <a16:creationId xmlns:a16="http://schemas.microsoft.com/office/drawing/2014/main" id="{F1DACFFD-7F12-BA1F-C994-00039280C0A0}"/>
              </a:ext>
            </a:extLst>
          </p:cNvPr>
          <p:cNvSpPr>
            <a:spLocks noGrp="1"/>
          </p:cNvSpPr>
          <p:nvPr>
            <p:ph type="pic" sz="quarter" idx="21"/>
          </p:nvPr>
        </p:nvSpPr>
        <p:spPr>
          <a:xfrm>
            <a:off x="457200" y="2960314"/>
            <a:ext cx="2532744" cy="1883023"/>
          </a:xfrm>
          <a:prstGeom prst="roundRect">
            <a:avLst>
              <a:gd name="adj" fmla="val 10169"/>
            </a:avLst>
          </a:prstGeom>
        </p:spPr>
        <p:txBody>
          <a:bodyPr/>
          <a:lstStyle/>
          <a:p>
            <a:endParaRPr lang="ru-RU" dirty="0"/>
          </a:p>
        </p:txBody>
      </p:sp>
    </p:spTree>
    <p:extLst>
      <p:ext uri="{BB962C8B-B14F-4D97-AF65-F5344CB8AC3E}">
        <p14:creationId xmlns:p14="http://schemas.microsoft.com/office/powerpoint/2010/main" val="113181888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0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5" name="Text Placeholder 24"/>
          <p:cNvSpPr>
            <a:spLocks noGrp="1"/>
          </p:cNvSpPr>
          <p:nvPr>
            <p:ph type="body" sz="quarter" idx="20" hasCustomPrompt="1"/>
          </p:nvPr>
        </p:nvSpPr>
        <p:spPr>
          <a:xfrm>
            <a:off x="457201" y="2367645"/>
            <a:ext cx="2589213" cy="269081"/>
          </a:xfrm>
        </p:spPr>
        <p:txBody>
          <a:bodyPr>
            <a:normAutofit/>
          </a:bodyPr>
          <a:lstStyle>
            <a:lvl1pPr marL="0" indent="0">
              <a:buFont typeface="Arial"/>
              <a:buNone/>
              <a:defRPr sz="1200" b="1" i="0" baseline="0"/>
            </a:lvl1pPr>
          </a:lstStyle>
          <a:p>
            <a:pPr lvl="0"/>
            <a:r>
              <a:rPr lang="ru-RU" dirty="0"/>
              <a:t>Подзаголовок</a:t>
            </a:r>
          </a:p>
        </p:txBody>
      </p:sp>
      <p:sp>
        <p:nvSpPr>
          <p:cNvPr id="26" name="Text Placeholder 24"/>
          <p:cNvSpPr>
            <a:spLocks noGrp="1"/>
          </p:cNvSpPr>
          <p:nvPr>
            <p:ph type="body" sz="quarter" idx="21" hasCustomPrompt="1"/>
          </p:nvPr>
        </p:nvSpPr>
        <p:spPr>
          <a:xfrm>
            <a:off x="3275819" y="2367645"/>
            <a:ext cx="2589213" cy="269081"/>
          </a:xfrm>
        </p:spPr>
        <p:txBody>
          <a:bodyPr>
            <a:normAutofit/>
          </a:bodyPr>
          <a:lstStyle>
            <a:lvl1pPr marL="0" indent="0">
              <a:buFont typeface="Arial"/>
              <a:buNone/>
              <a:defRPr sz="1200" b="1" i="0" baseline="0"/>
            </a:lvl1pPr>
          </a:lstStyle>
          <a:p>
            <a:pPr lvl="0"/>
            <a:r>
              <a:rPr lang="ru-RU" dirty="0"/>
              <a:t>Подзаголовок</a:t>
            </a:r>
          </a:p>
        </p:txBody>
      </p:sp>
      <p:sp>
        <p:nvSpPr>
          <p:cNvPr id="27" name="Text Placeholder 24"/>
          <p:cNvSpPr>
            <a:spLocks noGrp="1"/>
          </p:cNvSpPr>
          <p:nvPr>
            <p:ph type="body" sz="quarter" idx="22" hasCustomPrompt="1"/>
          </p:nvPr>
        </p:nvSpPr>
        <p:spPr>
          <a:xfrm>
            <a:off x="6085706" y="2367645"/>
            <a:ext cx="2589213" cy="269081"/>
          </a:xfrm>
        </p:spPr>
        <p:txBody>
          <a:bodyPr>
            <a:normAutofit/>
          </a:bodyPr>
          <a:lstStyle>
            <a:lvl1pPr marL="0" indent="0">
              <a:buFont typeface="Arial"/>
              <a:buNone/>
              <a:defRPr sz="1200" b="1" i="0" baseline="0"/>
            </a:lvl1pPr>
          </a:lstStyle>
          <a:p>
            <a:pPr lvl="0"/>
            <a:r>
              <a:rPr lang="ru-RU" dirty="0"/>
              <a:t>Подзаголовок</a:t>
            </a:r>
          </a:p>
        </p:txBody>
      </p:sp>
      <p:sp>
        <p:nvSpPr>
          <p:cNvPr id="2" name="Title 1">
            <a:extLst>
              <a:ext uri="{FF2B5EF4-FFF2-40B4-BE49-F238E27FC236}">
                <a16:creationId xmlns:a16="http://schemas.microsoft.com/office/drawing/2014/main" id="{61F822C9-93DB-8981-8DE8-9669C842C913}"/>
              </a:ext>
            </a:extLst>
          </p:cNvPr>
          <p:cNvSpPr>
            <a:spLocks noGrp="1"/>
          </p:cNvSpPr>
          <p:nvPr>
            <p:ph type="title" hasCustomPrompt="1"/>
          </p:nvPr>
        </p:nvSpPr>
        <p:spPr>
          <a:xfrm>
            <a:off x="457200" y="306435"/>
            <a:ext cx="6291943" cy="527284"/>
          </a:xfrm>
        </p:spPr>
        <p:txBody>
          <a:bodyPr>
            <a:normAutofit/>
          </a:bodyPr>
          <a:lstStyle>
            <a:lvl1pPr>
              <a:defRPr sz="3200" baseline="0">
                <a:latin typeface="Golos Text DemiBold" panose="020B0703020202020204" pitchFamily="34" charset="-52"/>
              </a:defRPr>
            </a:lvl1pPr>
          </a:lstStyle>
          <a:p>
            <a:r>
              <a:rPr lang="ru-RU" dirty="0"/>
              <a:t>Заголовок</a:t>
            </a:r>
            <a:endParaRPr lang="en-US" dirty="0"/>
          </a:p>
        </p:txBody>
      </p:sp>
      <p:sp>
        <p:nvSpPr>
          <p:cNvPr id="11" name="Рисунок 2">
            <a:extLst>
              <a:ext uri="{FF2B5EF4-FFF2-40B4-BE49-F238E27FC236}">
                <a16:creationId xmlns:a16="http://schemas.microsoft.com/office/drawing/2014/main" id="{ABC6181E-5380-5398-36BA-70EAD01E6B61}"/>
              </a:ext>
            </a:extLst>
          </p:cNvPr>
          <p:cNvSpPr>
            <a:spLocks noGrp="1"/>
          </p:cNvSpPr>
          <p:nvPr>
            <p:ph type="pic" sz="quarter" idx="31" hasCustomPrompt="1"/>
          </p:nvPr>
        </p:nvSpPr>
        <p:spPr>
          <a:xfrm>
            <a:off x="454050" y="952607"/>
            <a:ext cx="2589213" cy="1304294"/>
          </a:xfrm>
          <a:prstGeom prst="roundRect">
            <a:avLst>
              <a:gd name="adj" fmla="val 9261"/>
            </a:avLst>
          </a:prstGeom>
        </p:spPr>
        <p:txBody>
          <a:bodyPr/>
          <a:lstStyle>
            <a:lvl1pPr>
              <a:defRPr/>
            </a:lvl1pPr>
          </a:lstStyle>
          <a:p>
            <a:r>
              <a:rPr lang="ru-RU" dirty="0"/>
              <a:t>Изображение</a:t>
            </a:r>
          </a:p>
        </p:txBody>
      </p:sp>
      <p:sp>
        <p:nvSpPr>
          <p:cNvPr id="12" name="Рисунок 2">
            <a:extLst>
              <a:ext uri="{FF2B5EF4-FFF2-40B4-BE49-F238E27FC236}">
                <a16:creationId xmlns:a16="http://schemas.microsoft.com/office/drawing/2014/main" id="{6C8F21F1-75B3-D8F1-2DB5-6F70F86F1DBF}"/>
              </a:ext>
            </a:extLst>
          </p:cNvPr>
          <p:cNvSpPr>
            <a:spLocks noGrp="1"/>
          </p:cNvSpPr>
          <p:nvPr>
            <p:ph type="pic" sz="quarter" idx="32" hasCustomPrompt="1"/>
          </p:nvPr>
        </p:nvSpPr>
        <p:spPr>
          <a:xfrm>
            <a:off x="3275818" y="952607"/>
            <a:ext cx="2589213" cy="1304294"/>
          </a:xfrm>
          <a:prstGeom prst="roundRect">
            <a:avLst>
              <a:gd name="adj" fmla="val 11730"/>
            </a:avLst>
          </a:prstGeom>
        </p:spPr>
        <p:txBody>
          <a:bodyPr/>
          <a:lstStyle>
            <a:lvl1pPr>
              <a:defRPr/>
            </a:lvl1pPr>
          </a:lstStyle>
          <a:p>
            <a:r>
              <a:rPr lang="ru-RU" dirty="0"/>
              <a:t>Изображение</a:t>
            </a:r>
          </a:p>
        </p:txBody>
      </p:sp>
      <p:sp>
        <p:nvSpPr>
          <p:cNvPr id="13" name="Рисунок 2">
            <a:extLst>
              <a:ext uri="{FF2B5EF4-FFF2-40B4-BE49-F238E27FC236}">
                <a16:creationId xmlns:a16="http://schemas.microsoft.com/office/drawing/2014/main" id="{276AF22E-2A7E-F9AB-5142-9D689D32BAC7}"/>
              </a:ext>
            </a:extLst>
          </p:cNvPr>
          <p:cNvSpPr>
            <a:spLocks noGrp="1"/>
          </p:cNvSpPr>
          <p:nvPr>
            <p:ph type="pic" sz="quarter" idx="33" hasCustomPrompt="1"/>
          </p:nvPr>
        </p:nvSpPr>
        <p:spPr>
          <a:xfrm>
            <a:off x="6089789" y="952607"/>
            <a:ext cx="2589213" cy="1304294"/>
          </a:xfrm>
          <a:prstGeom prst="roundRect">
            <a:avLst>
              <a:gd name="adj" fmla="val 10249"/>
            </a:avLst>
          </a:prstGeom>
        </p:spPr>
        <p:txBody>
          <a:bodyPr/>
          <a:lstStyle>
            <a:lvl1pPr>
              <a:defRPr/>
            </a:lvl1pPr>
          </a:lstStyle>
          <a:p>
            <a:r>
              <a:rPr lang="ru-RU" dirty="0"/>
              <a:t>Изображение</a:t>
            </a:r>
          </a:p>
        </p:txBody>
      </p:sp>
      <p:sp>
        <p:nvSpPr>
          <p:cNvPr id="14" name="Text Placeholder 24">
            <a:extLst>
              <a:ext uri="{FF2B5EF4-FFF2-40B4-BE49-F238E27FC236}">
                <a16:creationId xmlns:a16="http://schemas.microsoft.com/office/drawing/2014/main" id="{4381B90F-578B-03FE-3E62-01B123DDCA0C}"/>
              </a:ext>
            </a:extLst>
          </p:cNvPr>
          <p:cNvSpPr>
            <a:spLocks noGrp="1"/>
          </p:cNvSpPr>
          <p:nvPr>
            <p:ph type="body" sz="quarter" idx="34" hasCustomPrompt="1"/>
          </p:nvPr>
        </p:nvSpPr>
        <p:spPr>
          <a:xfrm>
            <a:off x="460352" y="4281396"/>
            <a:ext cx="2589213" cy="269081"/>
          </a:xfrm>
        </p:spPr>
        <p:txBody>
          <a:bodyPr>
            <a:normAutofit/>
          </a:bodyPr>
          <a:lstStyle>
            <a:lvl1pPr marL="0" indent="0">
              <a:buFont typeface="Arial"/>
              <a:buNone/>
              <a:defRPr sz="1200" b="1" i="0" baseline="0"/>
            </a:lvl1pPr>
          </a:lstStyle>
          <a:p>
            <a:pPr lvl="0"/>
            <a:r>
              <a:rPr lang="ru-RU" dirty="0"/>
              <a:t>Подзаголовок</a:t>
            </a:r>
          </a:p>
        </p:txBody>
      </p:sp>
      <p:sp>
        <p:nvSpPr>
          <p:cNvPr id="15" name="Text Placeholder 24">
            <a:extLst>
              <a:ext uri="{FF2B5EF4-FFF2-40B4-BE49-F238E27FC236}">
                <a16:creationId xmlns:a16="http://schemas.microsoft.com/office/drawing/2014/main" id="{78F39546-2C38-A484-9527-E82840466A91}"/>
              </a:ext>
            </a:extLst>
          </p:cNvPr>
          <p:cNvSpPr>
            <a:spLocks noGrp="1"/>
          </p:cNvSpPr>
          <p:nvPr>
            <p:ph type="body" sz="quarter" idx="35" hasCustomPrompt="1"/>
          </p:nvPr>
        </p:nvSpPr>
        <p:spPr>
          <a:xfrm>
            <a:off x="3278970" y="4281396"/>
            <a:ext cx="2589213" cy="269081"/>
          </a:xfrm>
        </p:spPr>
        <p:txBody>
          <a:bodyPr>
            <a:normAutofit/>
          </a:bodyPr>
          <a:lstStyle>
            <a:lvl1pPr marL="0" indent="0">
              <a:buFont typeface="Arial"/>
              <a:buNone/>
              <a:defRPr sz="1200" b="1" i="0" baseline="0"/>
            </a:lvl1pPr>
          </a:lstStyle>
          <a:p>
            <a:pPr lvl="0"/>
            <a:r>
              <a:rPr lang="ru-RU" dirty="0"/>
              <a:t>Подзаголовок</a:t>
            </a:r>
          </a:p>
        </p:txBody>
      </p:sp>
      <p:sp>
        <p:nvSpPr>
          <p:cNvPr id="17" name="Text Placeholder 24">
            <a:extLst>
              <a:ext uri="{FF2B5EF4-FFF2-40B4-BE49-F238E27FC236}">
                <a16:creationId xmlns:a16="http://schemas.microsoft.com/office/drawing/2014/main" id="{62CF135A-DC57-BFA7-737D-7E89CABB270B}"/>
              </a:ext>
            </a:extLst>
          </p:cNvPr>
          <p:cNvSpPr>
            <a:spLocks noGrp="1"/>
          </p:cNvSpPr>
          <p:nvPr>
            <p:ph type="body" sz="quarter" idx="36" hasCustomPrompt="1"/>
          </p:nvPr>
        </p:nvSpPr>
        <p:spPr>
          <a:xfrm>
            <a:off x="6088857" y="4281396"/>
            <a:ext cx="2589213" cy="269081"/>
          </a:xfrm>
        </p:spPr>
        <p:txBody>
          <a:bodyPr>
            <a:normAutofit/>
          </a:bodyPr>
          <a:lstStyle>
            <a:lvl1pPr marL="0" indent="0">
              <a:buFont typeface="Arial"/>
              <a:buNone/>
              <a:defRPr sz="1200" b="1" i="0" baseline="0"/>
            </a:lvl1pPr>
          </a:lstStyle>
          <a:p>
            <a:pPr lvl="0"/>
            <a:r>
              <a:rPr lang="ru-RU" dirty="0"/>
              <a:t>Подзаголовок</a:t>
            </a:r>
          </a:p>
        </p:txBody>
      </p:sp>
      <p:sp>
        <p:nvSpPr>
          <p:cNvPr id="23" name="Рисунок 2">
            <a:extLst>
              <a:ext uri="{FF2B5EF4-FFF2-40B4-BE49-F238E27FC236}">
                <a16:creationId xmlns:a16="http://schemas.microsoft.com/office/drawing/2014/main" id="{F2DF9285-C300-85F5-A106-92A286165DE1}"/>
              </a:ext>
            </a:extLst>
          </p:cNvPr>
          <p:cNvSpPr>
            <a:spLocks noGrp="1"/>
          </p:cNvSpPr>
          <p:nvPr>
            <p:ph type="pic" sz="quarter" idx="37" hasCustomPrompt="1"/>
          </p:nvPr>
        </p:nvSpPr>
        <p:spPr>
          <a:xfrm>
            <a:off x="457201" y="2866358"/>
            <a:ext cx="2589213" cy="1304294"/>
          </a:xfrm>
          <a:prstGeom prst="roundRect">
            <a:avLst>
              <a:gd name="adj" fmla="val 12224"/>
            </a:avLst>
          </a:prstGeom>
        </p:spPr>
        <p:txBody>
          <a:bodyPr/>
          <a:lstStyle>
            <a:lvl1pPr>
              <a:defRPr/>
            </a:lvl1pPr>
          </a:lstStyle>
          <a:p>
            <a:r>
              <a:rPr lang="ru-RU" dirty="0"/>
              <a:t>Изображение</a:t>
            </a:r>
          </a:p>
        </p:txBody>
      </p:sp>
      <p:sp>
        <p:nvSpPr>
          <p:cNvPr id="24" name="Рисунок 2">
            <a:extLst>
              <a:ext uri="{FF2B5EF4-FFF2-40B4-BE49-F238E27FC236}">
                <a16:creationId xmlns:a16="http://schemas.microsoft.com/office/drawing/2014/main" id="{3E7EB42F-DA19-C666-2E68-46C62D129469}"/>
              </a:ext>
            </a:extLst>
          </p:cNvPr>
          <p:cNvSpPr>
            <a:spLocks noGrp="1"/>
          </p:cNvSpPr>
          <p:nvPr>
            <p:ph type="pic" sz="quarter" idx="38" hasCustomPrompt="1"/>
          </p:nvPr>
        </p:nvSpPr>
        <p:spPr>
          <a:xfrm>
            <a:off x="3278969" y="2866358"/>
            <a:ext cx="2589213" cy="1304294"/>
          </a:xfrm>
          <a:prstGeom prst="roundRect">
            <a:avLst>
              <a:gd name="adj" fmla="val 11236"/>
            </a:avLst>
          </a:prstGeom>
        </p:spPr>
        <p:txBody>
          <a:bodyPr/>
          <a:lstStyle>
            <a:lvl1pPr>
              <a:defRPr/>
            </a:lvl1pPr>
          </a:lstStyle>
          <a:p>
            <a:r>
              <a:rPr lang="ru-RU" dirty="0"/>
              <a:t>Изображение</a:t>
            </a:r>
          </a:p>
        </p:txBody>
      </p:sp>
      <p:sp>
        <p:nvSpPr>
          <p:cNvPr id="31" name="Рисунок 2">
            <a:extLst>
              <a:ext uri="{FF2B5EF4-FFF2-40B4-BE49-F238E27FC236}">
                <a16:creationId xmlns:a16="http://schemas.microsoft.com/office/drawing/2014/main" id="{8819B960-AE2A-9E43-B370-CD1D6A1ACE8D}"/>
              </a:ext>
            </a:extLst>
          </p:cNvPr>
          <p:cNvSpPr>
            <a:spLocks noGrp="1"/>
          </p:cNvSpPr>
          <p:nvPr>
            <p:ph type="pic" sz="quarter" idx="39" hasCustomPrompt="1"/>
          </p:nvPr>
        </p:nvSpPr>
        <p:spPr>
          <a:xfrm>
            <a:off x="6092940" y="2866358"/>
            <a:ext cx="2589213" cy="1304294"/>
          </a:xfrm>
          <a:prstGeom prst="roundRect">
            <a:avLst>
              <a:gd name="adj" fmla="val 9755"/>
            </a:avLst>
          </a:prstGeom>
        </p:spPr>
        <p:txBody>
          <a:bodyPr/>
          <a:lstStyle>
            <a:lvl1pPr>
              <a:defRPr/>
            </a:lvl1pPr>
          </a:lstStyle>
          <a:p>
            <a:r>
              <a:rPr lang="ru-RU" dirty="0"/>
              <a:t>Изображение</a:t>
            </a:r>
          </a:p>
        </p:txBody>
      </p:sp>
    </p:spTree>
    <p:extLst>
      <p:ext uri="{BB962C8B-B14F-4D97-AF65-F5344CB8AC3E}">
        <p14:creationId xmlns:p14="http://schemas.microsoft.com/office/powerpoint/2010/main" val="71863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Пользовательский макет">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Текст 7">
            <a:extLst>
              <a:ext uri="{FF2B5EF4-FFF2-40B4-BE49-F238E27FC236}">
                <a16:creationId xmlns:a16="http://schemas.microsoft.com/office/drawing/2014/main" id="{DC7664A4-1431-5B79-D831-F6220EA4364C}"/>
              </a:ext>
            </a:extLst>
          </p:cNvPr>
          <p:cNvSpPr>
            <a:spLocks noGrp="1"/>
          </p:cNvSpPr>
          <p:nvPr>
            <p:ph type="body" sz="quarter" idx="10" hasCustomPrompt="1"/>
          </p:nvPr>
        </p:nvSpPr>
        <p:spPr>
          <a:xfrm>
            <a:off x="507999" y="1792286"/>
            <a:ext cx="3635830" cy="1573671"/>
          </a:xfrm>
        </p:spPr>
        <p:txBody>
          <a:bodyPr>
            <a:normAutofit/>
          </a:bodyPr>
          <a:lstStyle>
            <a:lvl1pPr marL="0" indent="0">
              <a:buNone/>
              <a:defRPr sz="1600"/>
            </a:lvl1pPr>
            <a:lvl2pPr marL="457200" indent="0">
              <a:buNone/>
              <a:defRPr/>
            </a:lvl2pPr>
            <a:lvl3pPr marL="914400" indent="0">
              <a:buNone/>
              <a:defRPr/>
            </a:lvl3pPr>
            <a:lvl4pPr marL="1371600" indent="0">
              <a:buNone/>
              <a:defRPr/>
            </a:lvl4pPr>
            <a:lvl5pPr marL="1828800" indent="0">
              <a:buFont typeface="Arial" panose="020B0604020202020204" pitchFamily="34" charset="0"/>
              <a:buNone/>
              <a:defRPr/>
            </a:lvl5pPr>
          </a:lstStyle>
          <a:p>
            <a:r>
              <a:rPr lang="ru-RU" sz="1200" dirty="0">
                <a:latin typeface="Golos Text" panose="020B0503020202020204"/>
              </a:rPr>
              <a:t>Здесь при необходимости располагается основной текст слайда, ключевая формулировка.</a:t>
            </a:r>
          </a:p>
        </p:txBody>
      </p:sp>
      <p:sp>
        <p:nvSpPr>
          <p:cNvPr id="4" name="Текст 13">
            <a:extLst>
              <a:ext uri="{FF2B5EF4-FFF2-40B4-BE49-F238E27FC236}">
                <a16:creationId xmlns:a16="http://schemas.microsoft.com/office/drawing/2014/main" id="{9A5E5274-1C05-A7BB-B9D5-BE8CD4A5E9F8}"/>
              </a:ext>
            </a:extLst>
          </p:cNvPr>
          <p:cNvSpPr>
            <a:spLocks noGrp="1"/>
          </p:cNvSpPr>
          <p:nvPr>
            <p:ph type="body" sz="quarter" idx="13" hasCustomPrompt="1"/>
          </p:nvPr>
        </p:nvSpPr>
        <p:spPr>
          <a:xfrm>
            <a:off x="507999" y="1182459"/>
            <a:ext cx="2960913" cy="595085"/>
          </a:xfrm>
        </p:spPr>
        <p:txBody>
          <a:bodyPr>
            <a:normAutofit/>
          </a:bodyPr>
          <a:lstStyle>
            <a:lvl1pPr marL="0" indent="0">
              <a:buNone/>
              <a:defRPr sz="1600" u="sng" baseline="0">
                <a:latin typeface="Golos Text DemiBold" panose="020B0703020202020204" pitchFamily="34" charset="-52"/>
              </a:defRPr>
            </a:lvl1pPr>
          </a:lstStyle>
          <a:p>
            <a:pPr lvl="0"/>
            <a:r>
              <a:rPr lang="ru-RU" dirty="0"/>
              <a:t>Подзаголовок</a:t>
            </a:r>
          </a:p>
        </p:txBody>
      </p:sp>
      <p:sp>
        <p:nvSpPr>
          <p:cNvPr id="5" name="Текст 7">
            <a:extLst>
              <a:ext uri="{FF2B5EF4-FFF2-40B4-BE49-F238E27FC236}">
                <a16:creationId xmlns:a16="http://schemas.microsoft.com/office/drawing/2014/main" id="{5FC28AB9-3129-9DBE-782C-D2B113A5A6D2}"/>
              </a:ext>
            </a:extLst>
          </p:cNvPr>
          <p:cNvSpPr>
            <a:spLocks noGrp="1"/>
          </p:cNvSpPr>
          <p:nvPr>
            <p:ph type="body" sz="quarter" idx="14" hasCustomPrompt="1"/>
          </p:nvPr>
        </p:nvSpPr>
        <p:spPr>
          <a:xfrm>
            <a:off x="5000171" y="3011486"/>
            <a:ext cx="3635830" cy="1573671"/>
          </a:xfrm>
        </p:spPr>
        <p:txBody>
          <a:bodyPr>
            <a:normAutofit/>
          </a:bodyPr>
          <a:lstStyle>
            <a:lvl1pPr marL="0" indent="0">
              <a:buNone/>
              <a:defRPr sz="1400"/>
            </a:lvl1pPr>
            <a:lvl2pPr marL="457200" indent="0">
              <a:buNone/>
              <a:defRPr/>
            </a:lvl2pPr>
            <a:lvl3pPr marL="914400" indent="0">
              <a:buNone/>
              <a:defRPr/>
            </a:lvl3pPr>
            <a:lvl4pPr marL="1371600" indent="0">
              <a:buNone/>
              <a:defRPr/>
            </a:lvl4pPr>
            <a:lvl5pPr marL="1828800" indent="0">
              <a:buFont typeface="Arial" panose="020B0604020202020204" pitchFamily="34" charset="0"/>
              <a:buNone/>
              <a:defRPr/>
            </a:lvl5pPr>
          </a:lstStyle>
          <a:p>
            <a:pPr marL="0" marR="0" lvl="0" indent="0" algn="l" defTabSz="457200" rtl="0" eaLnBrk="1" fontAlgn="auto" latinLnBrk="0" hangingPunct="1">
              <a:lnSpc>
                <a:spcPct val="100000"/>
              </a:lnSpc>
              <a:spcBef>
                <a:spcPct val="20000"/>
              </a:spcBef>
              <a:spcAft>
                <a:spcPts val="0"/>
              </a:spcAft>
              <a:buClrTx/>
              <a:buSzPct val="100000"/>
              <a:buFont typeface="Arial" panose="020B0604020202020204" pitchFamily="34" charset="0"/>
              <a:buNone/>
              <a:tabLst/>
              <a:defRPr/>
            </a:pPr>
            <a:r>
              <a:rPr lang="ru-RU" sz="1200" dirty="0">
                <a:latin typeface="Golos Text" panose="020B0503020202020204"/>
              </a:rPr>
              <a:t>Основной текст слайда, ключевая формулировка.</a:t>
            </a:r>
          </a:p>
          <a:p>
            <a:pPr marL="0" indent="0" algn="l">
              <a:buNone/>
            </a:pPr>
            <a:endParaRPr lang="en-US" sz="1200" b="1" i="0" dirty="0">
              <a:solidFill>
                <a:srgbClr val="2C2D2E"/>
              </a:solidFill>
              <a:effectLst/>
              <a:latin typeface="Golos Text" panose="020B0503020202020204"/>
            </a:endParaRPr>
          </a:p>
          <a:p>
            <a:pPr marL="0" indent="0" algn="l">
              <a:buNone/>
            </a:pPr>
            <a:r>
              <a:rPr lang="ru-RU" sz="1200" b="1" i="0" dirty="0">
                <a:solidFill>
                  <a:srgbClr val="2C2D2E"/>
                </a:solidFill>
                <a:effectLst/>
                <a:latin typeface="Golos Text" panose="020B0503020202020204"/>
              </a:rPr>
              <a:t>Начало списка:</a:t>
            </a:r>
          </a:p>
          <a:p>
            <a:pPr algn="l">
              <a:buFont typeface="Arial" panose="020B0604020202020204" pitchFamily="34" charset="0"/>
              <a:buChar char="•"/>
            </a:pPr>
            <a:r>
              <a:rPr lang="ru-RU" sz="1200" b="0" i="0" dirty="0">
                <a:solidFill>
                  <a:srgbClr val="2C2D2E"/>
                </a:solidFill>
                <a:effectLst/>
                <a:latin typeface="Golos Text" panose="020B0503020202020204"/>
              </a:rPr>
              <a:t> список;</a:t>
            </a:r>
          </a:p>
          <a:p>
            <a:pPr algn="l">
              <a:buFont typeface="Arial" panose="020B0604020202020204" pitchFamily="34" charset="0"/>
              <a:buChar char="•"/>
            </a:pPr>
            <a:r>
              <a:rPr lang="ru-RU" sz="1200" b="0" i="0" dirty="0">
                <a:solidFill>
                  <a:srgbClr val="2C2D2E"/>
                </a:solidFill>
                <a:effectLst/>
                <a:latin typeface="Golos Text" panose="020B0503020202020204"/>
              </a:rPr>
              <a:t> список;</a:t>
            </a:r>
          </a:p>
          <a:p>
            <a:pPr algn="l">
              <a:buFont typeface="Arial" panose="020B0604020202020204" pitchFamily="34" charset="0"/>
              <a:buChar char="•"/>
            </a:pPr>
            <a:r>
              <a:rPr lang="ru-RU" sz="1200" b="0" i="0" dirty="0">
                <a:solidFill>
                  <a:srgbClr val="2C2D2E"/>
                </a:solidFill>
                <a:effectLst/>
                <a:latin typeface="Golos Text" panose="020B0503020202020204"/>
              </a:rPr>
              <a:t> конец списка.</a:t>
            </a:r>
          </a:p>
        </p:txBody>
      </p:sp>
      <p:sp>
        <p:nvSpPr>
          <p:cNvPr id="6" name="Текст 13">
            <a:extLst>
              <a:ext uri="{FF2B5EF4-FFF2-40B4-BE49-F238E27FC236}">
                <a16:creationId xmlns:a16="http://schemas.microsoft.com/office/drawing/2014/main" id="{12C4E9B1-800A-20F6-E4F7-84C6B3BE946F}"/>
              </a:ext>
            </a:extLst>
          </p:cNvPr>
          <p:cNvSpPr>
            <a:spLocks noGrp="1"/>
          </p:cNvSpPr>
          <p:nvPr>
            <p:ph type="body" sz="quarter" idx="15" hasCustomPrompt="1"/>
          </p:nvPr>
        </p:nvSpPr>
        <p:spPr>
          <a:xfrm>
            <a:off x="5000171" y="2401659"/>
            <a:ext cx="2960913" cy="595085"/>
          </a:xfrm>
        </p:spPr>
        <p:txBody>
          <a:bodyPr>
            <a:normAutofit/>
          </a:bodyPr>
          <a:lstStyle>
            <a:lvl1pPr marL="0" indent="0">
              <a:buNone/>
              <a:defRPr sz="1600" u="sng" baseline="0">
                <a:latin typeface="Golos Text DemiBold" panose="020B0703020202020204" pitchFamily="34" charset="-52"/>
              </a:defRPr>
            </a:lvl1pPr>
          </a:lstStyle>
          <a:p>
            <a:pPr lvl="0"/>
            <a:r>
              <a:rPr lang="ru-RU" dirty="0"/>
              <a:t>Подзаголовок</a:t>
            </a:r>
          </a:p>
        </p:txBody>
      </p:sp>
      <p:sp>
        <p:nvSpPr>
          <p:cNvPr id="7" name="Title 1">
            <a:extLst>
              <a:ext uri="{FF2B5EF4-FFF2-40B4-BE49-F238E27FC236}">
                <a16:creationId xmlns:a16="http://schemas.microsoft.com/office/drawing/2014/main" id="{5D8C1609-7E48-B73D-CDA4-19FD56B59EED}"/>
              </a:ext>
            </a:extLst>
          </p:cNvPr>
          <p:cNvSpPr>
            <a:spLocks noGrp="1"/>
          </p:cNvSpPr>
          <p:nvPr>
            <p:ph type="title" hasCustomPrompt="1"/>
          </p:nvPr>
        </p:nvSpPr>
        <p:spPr>
          <a:xfrm>
            <a:off x="457200" y="306435"/>
            <a:ext cx="6824382" cy="527284"/>
          </a:xfrm>
        </p:spPr>
        <p:txBody>
          <a:bodyPr>
            <a:normAutofit/>
          </a:bodyPr>
          <a:lstStyle>
            <a:lvl1pPr>
              <a:defRPr sz="3200" baseline="0">
                <a:latin typeface="Golos Text DemiBold" panose="020B0703020202020204" pitchFamily="34" charset="-52"/>
              </a:defRPr>
            </a:lvl1pPr>
          </a:lstStyle>
          <a:p>
            <a:r>
              <a:rPr lang="ru-RU" dirty="0"/>
              <a:t>Заголовок</a:t>
            </a:r>
            <a:endParaRPr lang="en-US" dirty="0"/>
          </a:p>
        </p:txBody>
      </p:sp>
    </p:spTree>
    <p:extLst>
      <p:ext uri="{BB962C8B-B14F-4D97-AF65-F5344CB8AC3E}">
        <p14:creationId xmlns:p14="http://schemas.microsoft.com/office/powerpoint/2010/main" val="21393299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5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Рисунок 2">
            <a:extLst>
              <a:ext uri="{FF2B5EF4-FFF2-40B4-BE49-F238E27FC236}">
                <a16:creationId xmlns:a16="http://schemas.microsoft.com/office/drawing/2014/main" id="{256F42A0-92A9-ED41-A4B6-1B839857D476}"/>
              </a:ext>
            </a:extLst>
          </p:cNvPr>
          <p:cNvSpPr>
            <a:spLocks noGrp="1"/>
          </p:cNvSpPr>
          <p:nvPr>
            <p:ph type="pic" sz="quarter" idx="10"/>
          </p:nvPr>
        </p:nvSpPr>
        <p:spPr>
          <a:xfrm>
            <a:off x="457200" y="936852"/>
            <a:ext cx="4608513" cy="3842155"/>
          </a:xfrm>
          <a:prstGeom prst="roundRect">
            <a:avLst>
              <a:gd name="adj" fmla="val 7784"/>
            </a:avLst>
          </a:prstGeom>
        </p:spPr>
        <p:txBody>
          <a:bodyPr/>
          <a:lstStyle/>
          <a:p>
            <a:endParaRPr lang="ru-RU" dirty="0"/>
          </a:p>
        </p:txBody>
      </p:sp>
      <p:sp>
        <p:nvSpPr>
          <p:cNvPr id="5" name="Title 1">
            <a:extLst>
              <a:ext uri="{FF2B5EF4-FFF2-40B4-BE49-F238E27FC236}">
                <a16:creationId xmlns:a16="http://schemas.microsoft.com/office/drawing/2014/main" id="{7AA1A601-605F-FFE8-0BFA-9EB221F44BCC}"/>
              </a:ext>
            </a:extLst>
          </p:cNvPr>
          <p:cNvSpPr>
            <a:spLocks noGrp="1"/>
          </p:cNvSpPr>
          <p:nvPr>
            <p:ph type="title" hasCustomPrompt="1"/>
          </p:nvPr>
        </p:nvSpPr>
        <p:spPr>
          <a:xfrm>
            <a:off x="457200" y="306435"/>
            <a:ext cx="6291943" cy="527284"/>
          </a:xfrm>
        </p:spPr>
        <p:txBody>
          <a:bodyPr>
            <a:normAutofit/>
          </a:bodyPr>
          <a:lstStyle>
            <a:lvl1pPr>
              <a:defRPr sz="3200" baseline="0">
                <a:latin typeface="Golos Text DemiBold" panose="020B0703020202020204" pitchFamily="34" charset="-52"/>
              </a:defRPr>
            </a:lvl1pPr>
          </a:lstStyle>
          <a:p>
            <a:r>
              <a:rPr lang="ru-RU" dirty="0"/>
              <a:t>Заголовок</a:t>
            </a:r>
            <a:endParaRPr lang="en-US" dirty="0"/>
          </a:p>
        </p:txBody>
      </p:sp>
      <p:sp>
        <p:nvSpPr>
          <p:cNvPr id="7" name="Текст 6">
            <a:extLst>
              <a:ext uri="{FF2B5EF4-FFF2-40B4-BE49-F238E27FC236}">
                <a16:creationId xmlns:a16="http://schemas.microsoft.com/office/drawing/2014/main" id="{E555EF72-8579-6966-364E-7EB76150977B}"/>
              </a:ext>
            </a:extLst>
          </p:cNvPr>
          <p:cNvSpPr>
            <a:spLocks noGrp="1"/>
          </p:cNvSpPr>
          <p:nvPr>
            <p:ph type="body" sz="quarter" idx="11" hasCustomPrompt="1"/>
          </p:nvPr>
        </p:nvSpPr>
        <p:spPr>
          <a:xfrm>
            <a:off x="5508171" y="1153886"/>
            <a:ext cx="2532743" cy="3425371"/>
          </a:xfrm>
        </p:spPr>
        <p:txBody>
          <a:bodyPr>
            <a:normAutofit/>
          </a:bodyPr>
          <a:lstStyle>
            <a:lvl1pPr marL="0" indent="0">
              <a:buNone/>
              <a:defRPr sz="1200" baseline="0"/>
            </a:lvl1pPr>
            <a:lvl2pPr marL="457200" indent="0">
              <a:buNone/>
              <a:defRPr sz="1400" baseline="0"/>
            </a:lvl2pPr>
            <a:lvl3pPr marL="914400" indent="0">
              <a:buNone/>
              <a:defRPr sz="1400" baseline="0"/>
            </a:lvl3pPr>
            <a:lvl4pPr marL="1371600" indent="0">
              <a:buNone/>
              <a:defRPr sz="1400" baseline="0"/>
            </a:lvl4pPr>
            <a:lvl5pPr marL="1828800" indent="0">
              <a:buFont typeface="Arial" panose="020B0604020202020204" pitchFamily="34" charset="0"/>
              <a:buNone/>
              <a:defRPr sz="1400" baseline="0"/>
            </a:lvl5pPr>
          </a:lstStyle>
          <a:p>
            <a:r>
              <a:rPr lang="ru-RU" sz="1400" dirty="0">
                <a:latin typeface="Golos Text" panose="020B0503020202020204"/>
              </a:rPr>
              <a:t>Здесь при необходимости располагается основной текст слайда, ключевая формулировка.</a:t>
            </a:r>
          </a:p>
        </p:txBody>
      </p:sp>
    </p:spTree>
    <p:extLst>
      <p:ext uri="{BB962C8B-B14F-4D97-AF65-F5344CB8AC3E}">
        <p14:creationId xmlns:p14="http://schemas.microsoft.com/office/powerpoint/2010/main" val="4394751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6_Пользовательский макет">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960393FA-3ECC-3158-E15E-58890F60BDB3}"/>
              </a:ext>
            </a:extLst>
          </p:cNvPr>
          <p:cNvSpPr>
            <a:spLocks noGrp="1"/>
          </p:cNvSpPr>
          <p:nvPr>
            <p:ph type="title" hasCustomPrompt="1"/>
          </p:nvPr>
        </p:nvSpPr>
        <p:spPr>
          <a:xfrm>
            <a:off x="457200" y="306435"/>
            <a:ext cx="6824382" cy="527284"/>
          </a:xfrm>
        </p:spPr>
        <p:txBody>
          <a:bodyPr>
            <a:normAutofit/>
          </a:bodyPr>
          <a:lstStyle>
            <a:lvl1pPr>
              <a:defRPr sz="3200" baseline="0">
                <a:solidFill>
                  <a:schemeClr val="bg1"/>
                </a:solidFill>
                <a:latin typeface="Golos Text DemiBold" panose="020B0703020202020204" pitchFamily="34" charset="-52"/>
              </a:defRPr>
            </a:lvl1pPr>
          </a:lstStyle>
          <a:p>
            <a:r>
              <a:rPr lang="ru-RU" dirty="0"/>
              <a:t>Заголовок</a:t>
            </a:r>
            <a:endParaRPr lang="en-US" dirty="0"/>
          </a:p>
        </p:txBody>
      </p:sp>
      <p:sp>
        <p:nvSpPr>
          <p:cNvPr id="4" name="Content Placeholder 2">
            <a:extLst>
              <a:ext uri="{FF2B5EF4-FFF2-40B4-BE49-F238E27FC236}">
                <a16:creationId xmlns:a16="http://schemas.microsoft.com/office/drawing/2014/main" id="{613DB0C6-E4DE-9A4B-998D-34852F1B3E94}"/>
              </a:ext>
            </a:extLst>
          </p:cNvPr>
          <p:cNvSpPr>
            <a:spLocks noGrp="1"/>
          </p:cNvSpPr>
          <p:nvPr>
            <p:ph sz="half" idx="1" hasCustomPrompt="1"/>
          </p:nvPr>
        </p:nvSpPr>
        <p:spPr>
          <a:xfrm>
            <a:off x="457199" y="1040162"/>
            <a:ext cx="8389257" cy="3735038"/>
          </a:xfrm>
        </p:spPr>
        <p:txBody>
          <a:bodyPr>
            <a:normAutofit/>
          </a:bodyPr>
          <a:lstStyle>
            <a:lvl1pPr marL="0" indent="0">
              <a:buFont typeface="Arial" panose="020B0604020202020204" pitchFamily="34" charset="0"/>
              <a:buNone/>
              <a:defRPr sz="1800" b="0" baseline="0">
                <a:solidFill>
                  <a:schemeClr val="bg1"/>
                </a:solidFill>
              </a:defRPr>
            </a:lvl1pPr>
            <a:lvl2pPr marL="457200" indent="0">
              <a:buFont typeface="Arial" panose="020B0604020202020204" pitchFamily="34" charset="0"/>
              <a:buNone/>
              <a:defRPr sz="2400"/>
            </a:lvl2pPr>
            <a:lvl3pPr marL="914400" indent="0">
              <a:buFont typeface="Arial" panose="020B0604020202020204" pitchFamily="34" charset="0"/>
              <a:buNone/>
              <a:defRPr sz="2000"/>
            </a:lvl3pPr>
            <a:lvl4pPr marL="1371600" indent="0">
              <a:buFont typeface="Arial" panose="020B0604020202020204" pitchFamily="34" charset="0"/>
              <a:buNone/>
              <a:defRPr sz="1800"/>
            </a:lvl4pPr>
            <a:lvl5pPr marL="1828800" indent="0">
              <a:buFont typeface="Arial" panose="020B0604020202020204" pitchFamily="34" charset="0"/>
              <a:buNone/>
              <a:defRPr sz="1800"/>
            </a:lvl5pPr>
            <a:lvl6pPr>
              <a:defRPr sz="1800"/>
            </a:lvl6pPr>
            <a:lvl7pPr>
              <a:defRPr sz="1800"/>
            </a:lvl7pPr>
            <a:lvl8pPr>
              <a:defRPr sz="1800"/>
            </a:lvl8pPr>
            <a:lvl9pPr>
              <a:defRPr sz="1800"/>
            </a:lvl9pPr>
          </a:lstStyle>
          <a:p>
            <a:pPr marL="0" marR="0" lvl="0" indent="0" algn="l" defTabSz="457200" rtl="0" eaLnBrk="1" fontAlgn="auto" latinLnBrk="0" hangingPunct="1">
              <a:lnSpc>
                <a:spcPct val="100000"/>
              </a:lnSpc>
              <a:spcBef>
                <a:spcPct val="20000"/>
              </a:spcBef>
              <a:spcAft>
                <a:spcPts val="0"/>
              </a:spcAft>
              <a:buClrTx/>
              <a:buSzPct val="100000"/>
              <a:buFont typeface="Arial" panose="020B0604020202020204" pitchFamily="34" charset="0"/>
              <a:buNone/>
              <a:tabLst/>
              <a:defRPr/>
            </a:pPr>
            <a:r>
              <a:rPr lang="ru-RU" sz="2000" dirty="0">
                <a:latin typeface="Golos Text" panose="020B0503020202020204"/>
              </a:rPr>
              <a:t>Основной текст слайда, ключевая формулировка</a:t>
            </a:r>
          </a:p>
        </p:txBody>
      </p:sp>
    </p:spTree>
    <p:extLst>
      <p:ext uri="{BB962C8B-B14F-4D97-AF65-F5344CB8AC3E}">
        <p14:creationId xmlns:p14="http://schemas.microsoft.com/office/powerpoint/2010/main" val="40345594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9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Текст 4">
            <a:extLst>
              <a:ext uri="{FF2B5EF4-FFF2-40B4-BE49-F238E27FC236}">
                <a16:creationId xmlns:a16="http://schemas.microsoft.com/office/drawing/2014/main" id="{8ABD215D-CFC7-1CAC-2144-1C4A51F1FEB9}"/>
              </a:ext>
            </a:extLst>
          </p:cNvPr>
          <p:cNvSpPr>
            <a:spLocks noGrp="1"/>
          </p:cNvSpPr>
          <p:nvPr>
            <p:ph type="body" sz="quarter" idx="11" hasCustomPrompt="1"/>
          </p:nvPr>
        </p:nvSpPr>
        <p:spPr>
          <a:xfrm>
            <a:off x="624113" y="1233715"/>
            <a:ext cx="7170057" cy="3410856"/>
          </a:xfrm>
        </p:spPr>
        <p:txBody>
          <a:bodyPr>
            <a:normAutofit/>
          </a:bodyPr>
          <a:lstStyle>
            <a:lvl1pPr marL="0" indent="0">
              <a:buFontTx/>
              <a:buNone/>
              <a:defRPr sz="1600" baseline="0"/>
            </a:lvl1pPr>
            <a:lvl2pPr marL="457200" indent="0">
              <a:buFontTx/>
              <a:buNone/>
              <a:defRPr sz="1600" baseline="0"/>
            </a:lvl2pPr>
            <a:lvl3pPr marL="914400" indent="0">
              <a:buFontTx/>
              <a:buNone/>
              <a:defRPr sz="1600" baseline="0"/>
            </a:lvl3pPr>
            <a:lvl4pPr marL="1371600" indent="0">
              <a:buFontTx/>
              <a:buNone/>
              <a:defRPr sz="1600" baseline="0"/>
            </a:lvl4pPr>
            <a:lvl5pPr>
              <a:buFontTx/>
              <a:buNone/>
              <a:defRPr sz="1600" baseline="0"/>
            </a:lvl5pPr>
          </a:lstStyle>
          <a:p>
            <a:r>
              <a:rPr lang="ru-RU" sz="1600" dirty="0">
                <a:latin typeface="Golos Text" panose="020B0503020202020204"/>
              </a:rPr>
              <a:t>Здесь при необходимости располагается основной текст слайда, ключевая формулировка.</a:t>
            </a:r>
          </a:p>
          <a:p>
            <a:endParaRPr lang="ru-RU" sz="1600" dirty="0">
              <a:latin typeface="Golos Text" panose="020B0503020202020204"/>
            </a:endParaRPr>
          </a:p>
          <a:p>
            <a:pPr marL="0" indent="0" algn="l">
              <a:buNone/>
            </a:pPr>
            <a:r>
              <a:rPr lang="ru-RU" sz="1400" b="1" i="0" dirty="0">
                <a:solidFill>
                  <a:srgbClr val="2C2D2E"/>
                </a:solidFill>
                <a:effectLst/>
                <a:latin typeface="Golos Text" panose="020B0503020202020204"/>
              </a:rPr>
              <a:t>Начало списка:</a:t>
            </a:r>
          </a:p>
          <a:p>
            <a:pPr algn="l">
              <a:buFont typeface="Arial" panose="020B0604020202020204" pitchFamily="34" charset="0"/>
              <a:buChar char="•"/>
            </a:pPr>
            <a:r>
              <a:rPr lang="ru-RU" sz="1400" b="0" i="0" dirty="0">
                <a:solidFill>
                  <a:srgbClr val="2C2D2E"/>
                </a:solidFill>
                <a:effectLst/>
                <a:latin typeface="Golos Text" panose="020B0503020202020204"/>
              </a:rPr>
              <a:t> список;</a:t>
            </a:r>
          </a:p>
          <a:p>
            <a:pPr algn="l">
              <a:buFont typeface="Arial" panose="020B0604020202020204" pitchFamily="34" charset="0"/>
              <a:buChar char="•"/>
            </a:pPr>
            <a:r>
              <a:rPr lang="ru-RU" sz="1400" b="0" i="0" dirty="0">
                <a:solidFill>
                  <a:srgbClr val="2C2D2E"/>
                </a:solidFill>
                <a:effectLst/>
                <a:latin typeface="Golos Text" panose="020B0503020202020204"/>
              </a:rPr>
              <a:t> список;</a:t>
            </a:r>
          </a:p>
          <a:p>
            <a:pPr algn="l">
              <a:buFont typeface="Arial" panose="020B0604020202020204" pitchFamily="34" charset="0"/>
              <a:buChar char="•"/>
            </a:pPr>
            <a:r>
              <a:rPr lang="ru-RU" sz="1400" b="0" i="0" dirty="0">
                <a:solidFill>
                  <a:srgbClr val="2C2D2E"/>
                </a:solidFill>
                <a:effectLst/>
                <a:latin typeface="Golos Text" panose="020B0503020202020204"/>
              </a:rPr>
              <a:t> конец списка.</a:t>
            </a:r>
          </a:p>
        </p:txBody>
      </p:sp>
      <p:sp>
        <p:nvSpPr>
          <p:cNvPr id="2" name="Title 1">
            <a:extLst>
              <a:ext uri="{FF2B5EF4-FFF2-40B4-BE49-F238E27FC236}">
                <a16:creationId xmlns:a16="http://schemas.microsoft.com/office/drawing/2014/main" id="{7B8569F4-01AC-6221-63B9-0F06F87F2597}"/>
              </a:ext>
            </a:extLst>
          </p:cNvPr>
          <p:cNvSpPr>
            <a:spLocks noGrp="1"/>
          </p:cNvSpPr>
          <p:nvPr>
            <p:ph type="title" hasCustomPrompt="1"/>
          </p:nvPr>
        </p:nvSpPr>
        <p:spPr>
          <a:xfrm>
            <a:off x="457200" y="306435"/>
            <a:ext cx="6824382" cy="527284"/>
          </a:xfrm>
        </p:spPr>
        <p:txBody>
          <a:bodyPr>
            <a:normAutofit/>
          </a:bodyPr>
          <a:lstStyle>
            <a:lvl1pPr>
              <a:defRPr sz="3200" baseline="0">
                <a:solidFill>
                  <a:schemeClr val="bg1"/>
                </a:solidFill>
                <a:latin typeface="Golos Text DemiBold" panose="020B0703020202020204" pitchFamily="34" charset="-52"/>
              </a:defRPr>
            </a:lvl1pPr>
          </a:lstStyle>
          <a:p>
            <a:r>
              <a:rPr lang="ru-RU" dirty="0"/>
              <a:t>Заголовок</a:t>
            </a:r>
            <a:endParaRPr lang="en-US" dirty="0"/>
          </a:p>
        </p:txBody>
      </p:sp>
    </p:spTree>
    <p:extLst>
      <p:ext uri="{BB962C8B-B14F-4D97-AF65-F5344CB8AC3E}">
        <p14:creationId xmlns:p14="http://schemas.microsoft.com/office/powerpoint/2010/main" val="42374149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Текст 7">
            <a:extLst>
              <a:ext uri="{FF2B5EF4-FFF2-40B4-BE49-F238E27FC236}">
                <a16:creationId xmlns:a16="http://schemas.microsoft.com/office/drawing/2014/main" id="{36D9692A-5DC0-3DF1-F516-70164F11C5AC}"/>
              </a:ext>
            </a:extLst>
          </p:cNvPr>
          <p:cNvSpPr>
            <a:spLocks noGrp="1"/>
          </p:cNvSpPr>
          <p:nvPr>
            <p:ph type="body" sz="quarter" idx="10" hasCustomPrompt="1"/>
          </p:nvPr>
        </p:nvSpPr>
        <p:spPr>
          <a:xfrm>
            <a:off x="507999" y="1792286"/>
            <a:ext cx="3635830" cy="1573671"/>
          </a:xfrm>
        </p:spPr>
        <p:txBody>
          <a:bodyPr>
            <a:normAutofit/>
          </a:bodyPr>
          <a:lstStyle>
            <a:lvl1pPr marL="0" indent="0">
              <a:buNone/>
              <a:defRPr sz="1200"/>
            </a:lvl1pPr>
            <a:lvl2pPr marL="457200" indent="0">
              <a:buNone/>
              <a:defRPr/>
            </a:lvl2pPr>
            <a:lvl3pPr marL="914400" indent="0">
              <a:buNone/>
              <a:defRPr/>
            </a:lvl3pPr>
            <a:lvl4pPr marL="1371600" indent="0">
              <a:buNone/>
              <a:defRPr/>
            </a:lvl4pPr>
            <a:lvl5pPr marL="1828800" indent="0">
              <a:buFont typeface="Arial" panose="020B0604020202020204" pitchFamily="34" charset="0"/>
              <a:buNone/>
              <a:defRPr/>
            </a:lvl5pPr>
          </a:lstStyle>
          <a:p>
            <a:r>
              <a:rPr lang="ru-RU" sz="1200" dirty="0">
                <a:latin typeface="Golos Text" panose="020B0503020202020204"/>
              </a:rPr>
              <a:t>Здесь при необходимости располагается основной текст слайда, ключевая формулировка.</a:t>
            </a:r>
          </a:p>
        </p:txBody>
      </p:sp>
      <p:sp>
        <p:nvSpPr>
          <p:cNvPr id="16" name="Текст 13">
            <a:extLst>
              <a:ext uri="{FF2B5EF4-FFF2-40B4-BE49-F238E27FC236}">
                <a16:creationId xmlns:a16="http://schemas.microsoft.com/office/drawing/2014/main" id="{C2C41F40-A63A-48C4-01DC-A4A13BB7B83E}"/>
              </a:ext>
            </a:extLst>
          </p:cNvPr>
          <p:cNvSpPr>
            <a:spLocks noGrp="1"/>
          </p:cNvSpPr>
          <p:nvPr>
            <p:ph type="body" sz="quarter" idx="13" hasCustomPrompt="1"/>
          </p:nvPr>
        </p:nvSpPr>
        <p:spPr>
          <a:xfrm>
            <a:off x="507999" y="1182459"/>
            <a:ext cx="2960913" cy="595085"/>
          </a:xfrm>
        </p:spPr>
        <p:txBody>
          <a:bodyPr>
            <a:normAutofit/>
          </a:bodyPr>
          <a:lstStyle>
            <a:lvl1pPr marL="0" indent="0">
              <a:buNone/>
              <a:defRPr sz="1600" u="sng" baseline="0">
                <a:latin typeface="Golos Text DemiBold" panose="020B0703020202020204" pitchFamily="34" charset="-52"/>
              </a:defRPr>
            </a:lvl1pPr>
          </a:lstStyle>
          <a:p>
            <a:pPr lvl="0"/>
            <a:r>
              <a:rPr lang="ru-RU" dirty="0"/>
              <a:t>Подзаголовок</a:t>
            </a:r>
          </a:p>
        </p:txBody>
      </p:sp>
      <p:sp>
        <p:nvSpPr>
          <p:cNvPr id="2" name="Title 1">
            <a:extLst>
              <a:ext uri="{FF2B5EF4-FFF2-40B4-BE49-F238E27FC236}">
                <a16:creationId xmlns:a16="http://schemas.microsoft.com/office/drawing/2014/main" id="{63D5B27C-CA4C-7381-3F84-F0595A76CE45}"/>
              </a:ext>
            </a:extLst>
          </p:cNvPr>
          <p:cNvSpPr>
            <a:spLocks noGrp="1"/>
          </p:cNvSpPr>
          <p:nvPr>
            <p:ph type="title" hasCustomPrompt="1"/>
          </p:nvPr>
        </p:nvSpPr>
        <p:spPr>
          <a:xfrm>
            <a:off x="457200" y="306435"/>
            <a:ext cx="6824382" cy="527284"/>
          </a:xfrm>
        </p:spPr>
        <p:txBody>
          <a:bodyPr>
            <a:normAutofit/>
          </a:bodyPr>
          <a:lstStyle>
            <a:lvl1pPr>
              <a:defRPr sz="3200" baseline="0">
                <a:solidFill>
                  <a:schemeClr val="bg1"/>
                </a:solidFill>
                <a:latin typeface="Golos Text DemiBold" panose="020B0703020202020204" pitchFamily="34" charset="-52"/>
              </a:defRPr>
            </a:lvl1pPr>
          </a:lstStyle>
          <a:p>
            <a:r>
              <a:rPr lang="ru-RU" dirty="0"/>
              <a:t>Заголовок</a:t>
            </a:r>
            <a:endParaRPr lang="en-US" dirty="0"/>
          </a:p>
        </p:txBody>
      </p:sp>
      <p:sp>
        <p:nvSpPr>
          <p:cNvPr id="3" name="Текст 7">
            <a:extLst>
              <a:ext uri="{FF2B5EF4-FFF2-40B4-BE49-F238E27FC236}">
                <a16:creationId xmlns:a16="http://schemas.microsoft.com/office/drawing/2014/main" id="{2AA24315-FE73-04A8-D530-E746EC0C202F}"/>
              </a:ext>
            </a:extLst>
          </p:cNvPr>
          <p:cNvSpPr>
            <a:spLocks noGrp="1"/>
          </p:cNvSpPr>
          <p:nvPr>
            <p:ph type="body" sz="quarter" idx="14" hasCustomPrompt="1"/>
          </p:nvPr>
        </p:nvSpPr>
        <p:spPr>
          <a:xfrm>
            <a:off x="5000171" y="3011486"/>
            <a:ext cx="3635830" cy="1573671"/>
          </a:xfrm>
        </p:spPr>
        <p:txBody>
          <a:bodyPr>
            <a:normAutofit/>
          </a:bodyPr>
          <a:lstStyle>
            <a:lvl1pPr marL="0" indent="0">
              <a:buNone/>
              <a:defRPr sz="1200"/>
            </a:lvl1pPr>
            <a:lvl2pPr marL="457200" indent="0">
              <a:buNone/>
              <a:defRPr/>
            </a:lvl2pPr>
            <a:lvl3pPr marL="914400" indent="0">
              <a:buNone/>
              <a:defRPr/>
            </a:lvl3pPr>
            <a:lvl4pPr marL="1371600" indent="0">
              <a:buNone/>
              <a:defRPr/>
            </a:lvl4pPr>
            <a:lvl5pPr marL="1828800" indent="0">
              <a:buFont typeface="Arial" panose="020B0604020202020204" pitchFamily="34" charset="0"/>
              <a:buNone/>
              <a:defRPr/>
            </a:lvl5pPr>
          </a:lstStyle>
          <a:p>
            <a:pPr marL="0" marR="0" lvl="0" indent="0" algn="l" defTabSz="457200" rtl="0" eaLnBrk="1" fontAlgn="auto" latinLnBrk="0" hangingPunct="1">
              <a:lnSpc>
                <a:spcPct val="100000"/>
              </a:lnSpc>
              <a:spcBef>
                <a:spcPct val="20000"/>
              </a:spcBef>
              <a:spcAft>
                <a:spcPts val="0"/>
              </a:spcAft>
              <a:buClrTx/>
              <a:buSzPct val="100000"/>
              <a:buFont typeface="Arial" panose="020B0604020202020204" pitchFamily="34" charset="0"/>
              <a:buNone/>
              <a:tabLst/>
              <a:defRPr/>
            </a:pPr>
            <a:r>
              <a:rPr lang="ru-RU" sz="1200" dirty="0">
                <a:latin typeface="Golos Text" panose="020B0503020202020204"/>
              </a:rPr>
              <a:t>Основной текст слайда, ключевая формулировка.</a:t>
            </a:r>
          </a:p>
          <a:p>
            <a:pPr marL="0" indent="0" algn="l">
              <a:buNone/>
            </a:pPr>
            <a:endParaRPr lang="en-US" sz="1200" b="1" i="0" dirty="0">
              <a:solidFill>
                <a:srgbClr val="2C2D2E"/>
              </a:solidFill>
              <a:effectLst/>
              <a:latin typeface="Golos Text" panose="020B0503020202020204"/>
            </a:endParaRPr>
          </a:p>
          <a:p>
            <a:pPr marL="0" indent="0" algn="l">
              <a:buNone/>
            </a:pPr>
            <a:r>
              <a:rPr lang="ru-RU" sz="1200" b="1" i="0" dirty="0">
                <a:solidFill>
                  <a:srgbClr val="2C2D2E"/>
                </a:solidFill>
                <a:effectLst/>
                <a:latin typeface="Golos Text" panose="020B0503020202020204"/>
              </a:rPr>
              <a:t>Начало списка:</a:t>
            </a:r>
          </a:p>
          <a:p>
            <a:pPr algn="l">
              <a:buFont typeface="Arial" panose="020B0604020202020204" pitchFamily="34" charset="0"/>
              <a:buChar char="•"/>
            </a:pPr>
            <a:r>
              <a:rPr lang="ru-RU" sz="1200" b="0" i="0" dirty="0">
                <a:solidFill>
                  <a:srgbClr val="2C2D2E"/>
                </a:solidFill>
                <a:effectLst/>
                <a:latin typeface="Golos Text" panose="020B0503020202020204"/>
              </a:rPr>
              <a:t> список;</a:t>
            </a:r>
          </a:p>
          <a:p>
            <a:pPr algn="l">
              <a:buFont typeface="Arial" panose="020B0604020202020204" pitchFamily="34" charset="0"/>
              <a:buChar char="•"/>
            </a:pPr>
            <a:r>
              <a:rPr lang="ru-RU" sz="1200" b="0" i="0" dirty="0">
                <a:solidFill>
                  <a:srgbClr val="2C2D2E"/>
                </a:solidFill>
                <a:effectLst/>
                <a:latin typeface="Golos Text" panose="020B0503020202020204"/>
              </a:rPr>
              <a:t> список;</a:t>
            </a:r>
          </a:p>
          <a:p>
            <a:pPr algn="l">
              <a:buFont typeface="Arial" panose="020B0604020202020204" pitchFamily="34" charset="0"/>
              <a:buChar char="•"/>
            </a:pPr>
            <a:r>
              <a:rPr lang="ru-RU" sz="1200" b="0" i="0" dirty="0">
                <a:solidFill>
                  <a:srgbClr val="2C2D2E"/>
                </a:solidFill>
                <a:effectLst/>
                <a:latin typeface="Golos Text" panose="020B0503020202020204"/>
              </a:rPr>
              <a:t> конец списка.</a:t>
            </a:r>
          </a:p>
        </p:txBody>
      </p:sp>
      <p:sp>
        <p:nvSpPr>
          <p:cNvPr id="4" name="Текст 13">
            <a:extLst>
              <a:ext uri="{FF2B5EF4-FFF2-40B4-BE49-F238E27FC236}">
                <a16:creationId xmlns:a16="http://schemas.microsoft.com/office/drawing/2014/main" id="{69578C56-72EB-AE17-C6D4-CE1E8FBA306B}"/>
              </a:ext>
            </a:extLst>
          </p:cNvPr>
          <p:cNvSpPr>
            <a:spLocks noGrp="1"/>
          </p:cNvSpPr>
          <p:nvPr>
            <p:ph type="body" sz="quarter" idx="15" hasCustomPrompt="1"/>
          </p:nvPr>
        </p:nvSpPr>
        <p:spPr>
          <a:xfrm>
            <a:off x="5000171" y="2401659"/>
            <a:ext cx="2960913" cy="595085"/>
          </a:xfrm>
        </p:spPr>
        <p:txBody>
          <a:bodyPr>
            <a:normAutofit/>
          </a:bodyPr>
          <a:lstStyle>
            <a:lvl1pPr marL="0" indent="0">
              <a:buNone/>
              <a:defRPr sz="1600" u="sng" baseline="0">
                <a:latin typeface="Golos Text DemiBold" panose="020B0703020202020204" pitchFamily="34" charset="-52"/>
              </a:defRPr>
            </a:lvl1pPr>
          </a:lstStyle>
          <a:p>
            <a:pPr lvl="0"/>
            <a:r>
              <a:rPr lang="ru-RU" dirty="0"/>
              <a:t>Подзаголовок</a:t>
            </a:r>
          </a:p>
        </p:txBody>
      </p:sp>
    </p:spTree>
    <p:extLst>
      <p:ext uri="{BB962C8B-B14F-4D97-AF65-F5344CB8AC3E}">
        <p14:creationId xmlns:p14="http://schemas.microsoft.com/office/powerpoint/2010/main" val="30189341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Пользовательский макет">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8AE2ED3E-3221-72A5-8340-4E08819C8F2A}"/>
              </a:ext>
            </a:extLst>
          </p:cNvPr>
          <p:cNvSpPr>
            <a:spLocks noGrp="1"/>
          </p:cNvSpPr>
          <p:nvPr>
            <p:ph type="title" hasCustomPrompt="1"/>
          </p:nvPr>
        </p:nvSpPr>
        <p:spPr>
          <a:xfrm>
            <a:off x="457200" y="306435"/>
            <a:ext cx="6824382" cy="527284"/>
          </a:xfrm>
        </p:spPr>
        <p:txBody>
          <a:bodyPr>
            <a:normAutofit/>
          </a:bodyPr>
          <a:lstStyle>
            <a:lvl1pPr>
              <a:defRPr sz="3200" baseline="0">
                <a:solidFill>
                  <a:schemeClr val="bg1"/>
                </a:solidFill>
                <a:latin typeface="Golos Text DemiBold" panose="020B0703020202020204" pitchFamily="34" charset="-52"/>
              </a:defRPr>
            </a:lvl1pPr>
          </a:lstStyle>
          <a:p>
            <a:r>
              <a:rPr lang="ru-RU" dirty="0"/>
              <a:t>Заголовок</a:t>
            </a:r>
            <a:endParaRPr lang="en-US" dirty="0"/>
          </a:p>
        </p:txBody>
      </p:sp>
      <p:sp>
        <p:nvSpPr>
          <p:cNvPr id="4" name="Рисунок 2">
            <a:extLst>
              <a:ext uri="{FF2B5EF4-FFF2-40B4-BE49-F238E27FC236}">
                <a16:creationId xmlns:a16="http://schemas.microsoft.com/office/drawing/2014/main" id="{19B43694-08A8-116E-FA12-468591D136C9}"/>
              </a:ext>
            </a:extLst>
          </p:cNvPr>
          <p:cNvSpPr>
            <a:spLocks noGrp="1"/>
          </p:cNvSpPr>
          <p:nvPr>
            <p:ph type="pic" sz="quarter" idx="10"/>
          </p:nvPr>
        </p:nvSpPr>
        <p:spPr>
          <a:xfrm>
            <a:off x="457200" y="936852"/>
            <a:ext cx="4608513" cy="3842155"/>
          </a:xfrm>
          <a:prstGeom prst="roundRect">
            <a:avLst>
              <a:gd name="adj" fmla="val 7952"/>
            </a:avLst>
          </a:prstGeom>
        </p:spPr>
        <p:txBody>
          <a:bodyPr/>
          <a:lstStyle/>
          <a:p>
            <a:endParaRPr lang="ru-RU"/>
          </a:p>
        </p:txBody>
      </p:sp>
      <p:sp>
        <p:nvSpPr>
          <p:cNvPr id="5" name="Текст 6">
            <a:extLst>
              <a:ext uri="{FF2B5EF4-FFF2-40B4-BE49-F238E27FC236}">
                <a16:creationId xmlns:a16="http://schemas.microsoft.com/office/drawing/2014/main" id="{E75CB8B0-7394-87DF-B065-6F242AB2D01F}"/>
              </a:ext>
            </a:extLst>
          </p:cNvPr>
          <p:cNvSpPr>
            <a:spLocks noGrp="1"/>
          </p:cNvSpPr>
          <p:nvPr>
            <p:ph type="body" sz="quarter" idx="11" hasCustomPrompt="1"/>
          </p:nvPr>
        </p:nvSpPr>
        <p:spPr>
          <a:xfrm>
            <a:off x="5508171" y="1153886"/>
            <a:ext cx="2532743" cy="3425371"/>
          </a:xfrm>
        </p:spPr>
        <p:txBody>
          <a:bodyPr>
            <a:normAutofit/>
          </a:bodyPr>
          <a:lstStyle>
            <a:lvl1pPr marL="0" indent="0">
              <a:buNone/>
              <a:defRPr sz="1400" baseline="0"/>
            </a:lvl1pPr>
            <a:lvl2pPr marL="457200" indent="0">
              <a:buNone/>
              <a:defRPr sz="1400" baseline="0"/>
            </a:lvl2pPr>
            <a:lvl3pPr marL="914400" indent="0">
              <a:buNone/>
              <a:defRPr sz="1400" baseline="0"/>
            </a:lvl3pPr>
            <a:lvl4pPr marL="1371600" indent="0">
              <a:buNone/>
              <a:defRPr sz="1400" baseline="0"/>
            </a:lvl4pPr>
            <a:lvl5pPr marL="1828800" indent="0">
              <a:buFont typeface="Arial" panose="020B0604020202020204" pitchFamily="34" charset="0"/>
              <a:buNone/>
              <a:defRPr sz="1400" baseline="0"/>
            </a:lvl5pPr>
          </a:lstStyle>
          <a:p>
            <a:pPr marL="0" marR="0" lvl="0" indent="0" algn="l" defTabSz="457200" rtl="0" eaLnBrk="1" fontAlgn="auto" latinLnBrk="0" hangingPunct="1">
              <a:lnSpc>
                <a:spcPct val="100000"/>
              </a:lnSpc>
              <a:spcBef>
                <a:spcPct val="20000"/>
              </a:spcBef>
              <a:spcAft>
                <a:spcPts val="0"/>
              </a:spcAft>
              <a:buClrTx/>
              <a:buSzPct val="100000"/>
              <a:buFont typeface="Arial" panose="020B0604020202020204" pitchFamily="34" charset="0"/>
              <a:buNone/>
              <a:tabLst/>
              <a:defRPr/>
            </a:pPr>
            <a:r>
              <a:rPr lang="ru-RU" sz="1400" dirty="0">
                <a:latin typeface="Golos Text" panose="020B0503020202020204"/>
              </a:rPr>
              <a:t>Основной текст слайда, ключевая формулировка.</a:t>
            </a:r>
          </a:p>
          <a:p>
            <a:pPr marL="0" indent="0" algn="l">
              <a:buNone/>
            </a:pPr>
            <a:endParaRPr lang="en-US" sz="1400" b="1" i="0" dirty="0">
              <a:solidFill>
                <a:srgbClr val="2C2D2E"/>
              </a:solidFill>
              <a:effectLst/>
              <a:latin typeface="Golos Text" panose="020B0503020202020204"/>
            </a:endParaRPr>
          </a:p>
          <a:p>
            <a:pPr marL="0" indent="0" algn="l">
              <a:buNone/>
            </a:pPr>
            <a:r>
              <a:rPr lang="ru-RU" sz="1400" b="1" i="0" dirty="0">
                <a:solidFill>
                  <a:srgbClr val="2C2D2E"/>
                </a:solidFill>
                <a:effectLst/>
                <a:latin typeface="Golos Text" panose="020B0503020202020204"/>
              </a:rPr>
              <a:t>Начало списка:</a:t>
            </a:r>
          </a:p>
          <a:p>
            <a:pPr algn="l">
              <a:buFont typeface="Arial" panose="020B0604020202020204" pitchFamily="34" charset="0"/>
              <a:buChar char="•"/>
            </a:pPr>
            <a:r>
              <a:rPr lang="ru-RU" sz="1400" b="0" i="0" dirty="0">
                <a:solidFill>
                  <a:srgbClr val="2C2D2E"/>
                </a:solidFill>
                <a:effectLst/>
                <a:latin typeface="Golos Text" panose="020B0503020202020204"/>
              </a:rPr>
              <a:t> список;</a:t>
            </a:r>
          </a:p>
          <a:p>
            <a:pPr algn="l">
              <a:buFont typeface="Arial" panose="020B0604020202020204" pitchFamily="34" charset="0"/>
              <a:buChar char="•"/>
            </a:pPr>
            <a:r>
              <a:rPr lang="ru-RU" sz="1400" b="0" i="0" dirty="0">
                <a:solidFill>
                  <a:srgbClr val="2C2D2E"/>
                </a:solidFill>
                <a:effectLst/>
                <a:latin typeface="Golos Text" panose="020B0503020202020204"/>
              </a:rPr>
              <a:t> список;</a:t>
            </a:r>
          </a:p>
          <a:p>
            <a:pPr algn="l">
              <a:buFont typeface="Arial" panose="020B0604020202020204" pitchFamily="34" charset="0"/>
              <a:buChar char="•"/>
            </a:pPr>
            <a:r>
              <a:rPr lang="ru-RU" sz="1400" b="0" i="0" dirty="0">
                <a:solidFill>
                  <a:srgbClr val="2C2D2E"/>
                </a:solidFill>
                <a:effectLst/>
                <a:latin typeface="Golos Text" panose="020B0503020202020204"/>
              </a:rPr>
              <a:t> конец списка.</a:t>
            </a:r>
          </a:p>
        </p:txBody>
      </p:sp>
    </p:spTree>
    <p:extLst>
      <p:ext uri="{BB962C8B-B14F-4D97-AF65-F5344CB8AC3E}">
        <p14:creationId xmlns:p14="http://schemas.microsoft.com/office/powerpoint/2010/main" val="19933665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7_Пользовательский макет">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BE98E654-ABDC-7E78-775E-43A2D6214CBA}"/>
              </a:ext>
            </a:extLst>
          </p:cNvPr>
          <p:cNvSpPr>
            <a:spLocks noGrp="1"/>
          </p:cNvSpPr>
          <p:nvPr>
            <p:ph type="title" hasCustomPrompt="1"/>
          </p:nvPr>
        </p:nvSpPr>
        <p:spPr>
          <a:xfrm>
            <a:off x="457200" y="306435"/>
            <a:ext cx="6824382" cy="527284"/>
          </a:xfrm>
        </p:spPr>
        <p:txBody>
          <a:bodyPr>
            <a:normAutofit/>
          </a:bodyPr>
          <a:lstStyle>
            <a:lvl1pPr>
              <a:defRPr sz="3200" baseline="0">
                <a:solidFill>
                  <a:schemeClr val="bg1"/>
                </a:solidFill>
                <a:latin typeface="Golos Text DemiBold" panose="020B0703020202020204" pitchFamily="34" charset="-52"/>
              </a:defRPr>
            </a:lvl1pPr>
          </a:lstStyle>
          <a:p>
            <a:r>
              <a:rPr lang="ru-RU" dirty="0"/>
              <a:t>Заголовок</a:t>
            </a:r>
            <a:endParaRPr lang="en-US" dirty="0"/>
          </a:p>
        </p:txBody>
      </p:sp>
      <p:sp>
        <p:nvSpPr>
          <p:cNvPr id="4" name="Content Placeholder 2">
            <a:extLst>
              <a:ext uri="{FF2B5EF4-FFF2-40B4-BE49-F238E27FC236}">
                <a16:creationId xmlns:a16="http://schemas.microsoft.com/office/drawing/2014/main" id="{85D71CC7-EEA6-E9D0-68AD-36562CCF6071}"/>
              </a:ext>
            </a:extLst>
          </p:cNvPr>
          <p:cNvSpPr>
            <a:spLocks noGrp="1"/>
          </p:cNvSpPr>
          <p:nvPr>
            <p:ph sz="half" idx="1" hasCustomPrompt="1"/>
          </p:nvPr>
        </p:nvSpPr>
        <p:spPr>
          <a:xfrm>
            <a:off x="457199" y="1040162"/>
            <a:ext cx="8389257" cy="3735038"/>
          </a:xfrm>
        </p:spPr>
        <p:txBody>
          <a:bodyPr>
            <a:normAutofit/>
          </a:bodyPr>
          <a:lstStyle>
            <a:lvl1pPr marL="0" indent="0">
              <a:buFont typeface="Arial" panose="020B0604020202020204" pitchFamily="34" charset="0"/>
              <a:buNone/>
              <a:defRPr sz="1800" b="0" baseline="0">
                <a:solidFill>
                  <a:schemeClr val="bg1"/>
                </a:solidFill>
              </a:defRPr>
            </a:lvl1pPr>
            <a:lvl2pPr marL="457200" indent="0">
              <a:buFont typeface="Arial" panose="020B0604020202020204" pitchFamily="34" charset="0"/>
              <a:buNone/>
              <a:defRPr sz="2400"/>
            </a:lvl2pPr>
            <a:lvl3pPr marL="914400" indent="0">
              <a:buFont typeface="Arial" panose="020B0604020202020204" pitchFamily="34" charset="0"/>
              <a:buNone/>
              <a:defRPr sz="2000"/>
            </a:lvl3pPr>
            <a:lvl4pPr marL="1371600" indent="0">
              <a:buFont typeface="Arial" panose="020B0604020202020204" pitchFamily="34" charset="0"/>
              <a:buNone/>
              <a:defRPr sz="1800"/>
            </a:lvl4pPr>
            <a:lvl5pPr marL="1828800" indent="0">
              <a:buFont typeface="Arial" panose="020B0604020202020204" pitchFamily="34" charset="0"/>
              <a:buNone/>
              <a:defRPr sz="1800"/>
            </a:lvl5pPr>
            <a:lvl6pPr>
              <a:defRPr sz="1800"/>
            </a:lvl6pPr>
            <a:lvl7pPr>
              <a:defRPr sz="1800"/>
            </a:lvl7pPr>
            <a:lvl8pPr>
              <a:defRPr sz="1800"/>
            </a:lvl8pPr>
            <a:lvl9pPr>
              <a:defRPr sz="1800"/>
            </a:lvl9pPr>
          </a:lstStyle>
          <a:p>
            <a:pPr marL="0" marR="0" lvl="0" indent="0" algn="l" defTabSz="457200" rtl="0" eaLnBrk="1" fontAlgn="auto" latinLnBrk="0" hangingPunct="1">
              <a:lnSpc>
                <a:spcPct val="100000"/>
              </a:lnSpc>
              <a:spcBef>
                <a:spcPct val="20000"/>
              </a:spcBef>
              <a:spcAft>
                <a:spcPts val="0"/>
              </a:spcAft>
              <a:buClrTx/>
              <a:buSzPct val="100000"/>
              <a:buFont typeface="Arial" panose="020B0604020202020204" pitchFamily="34" charset="0"/>
              <a:buNone/>
              <a:tabLst/>
              <a:defRPr/>
            </a:pPr>
            <a:r>
              <a:rPr lang="ru-RU" sz="2000" dirty="0">
                <a:latin typeface="Golos Text" panose="020B0503020202020204"/>
              </a:rPr>
              <a:t>Основной текст слайда, ключевая формулировка</a:t>
            </a:r>
          </a:p>
        </p:txBody>
      </p:sp>
    </p:spTree>
    <p:extLst>
      <p:ext uri="{BB962C8B-B14F-4D97-AF65-F5344CB8AC3E}">
        <p14:creationId xmlns:p14="http://schemas.microsoft.com/office/powerpoint/2010/main" val="25408186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306434"/>
            <a:ext cx="8229600" cy="620483"/>
          </a:xfrm>
          <a:prstGeom prst="rect">
            <a:avLst/>
          </a:prstGeom>
        </p:spPr>
        <p:txBody>
          <a:bodyPr vert="horz" lIns="91440" tIns="45720" rIns="91440" bIns="45720" rtlCol="0" anchor="ctr">
            <a:normAutofit/>
          </a:bodyPr>
          <a:lstStyle/>
          <a:p>
            <a:r>
              <a:rPr lang="ru-RU" dirty="0"/>
              <a:t>Заголовок</a:t>
            </a:r>
            <a:endParaRPr lang="en-US" dirty="0"/>
          </a:p>
        </p:txBody>
      </p:sp>
      <p:sp>
        <p:nvSpPr>
          <p:cNvPr id="3" name="Text Placeholder 2"/>
          <p:cNvSpPr>
            <a:spLocks noGrp="1"/>
          </p:cNvSpPr>
          <p:nvPr>
            <p:ph type="body" idx="1"/>
          </p:nvPr>
        </p:nvSpPr>
        <p:spPr>
          <a:xfrm>
            <a:off x="457200" y="1121912"/>
            <a:ext cx="8229600" cy="2899675"/>
          </a:xfrm>
          <a:prstGeom prst="rect">
            <a:avLst/>
          </a:prstGeom>
        </p:spPr>
        <p:txBody>
          <a:bodyPr vert="horz" lIns="91440" tIns="45720" rIns="91440" bIns="45720" rtlCol="0">
            <a:normAutofit/>
          </a:bodyPr>
          <a:lstStyle/>
          <a:p>
            <a:pPr lvl="0"/>
            <a:r>
              <a:rPr lang="ru-RU" dirty="0"/>
              <a:t>Образец текста</a:t>
            </a:r>
          </a:p>
        </p:txBody>
      </p:sp>
      <p:sp>
        <p:nvSpPr>
          <p:cNvPr id="4" name="TextBox 3"/>
          <p:cNvSpPr txBox="1"/>
          <p:nvPr/>
        </p:nvSpPr>
        <p:spPr>
          <a:xfrm>
            <a:off x="-865051" y="4134125"/>
            <a:ext cx="184731" cy="369332"/>
          </a:xfrm>
          <a:prstGeom prst="rect">
            <a:avLst/>
          </a:prstGeom>
          <a:noFill/>
        </p:spPr>
        <p:txBody>
          <a:bodyPr wrap="none" rtlCol="0">
            <a:spAutoFit/>
          </a:bodyPr>
          <a:lstStyle/>
          <a:p>
            <a:endParaRPr lang="en-US"/>
          </a:p>
        </p:txBody>
      </p:sp>
      <p:sp>
        <p:nvSpPr>
          <p:cNvPr id="5" name="TextBox 4">
            <a:extLst>
              <a:ext uri="{FF2B5EF4-FFF2-40B4-BE49-F238E27FC236}">
                <a16:creationId xmlns:a16="http://schemas.microsoft.com/office/drawing/2014/main" id="{5D4D3E97-5D7A-1D29-BA55-742D76C1C8C4}"/>
              </a:ext>
            </a:extLst>
          </p:cNvPr>
          <p:cNvSpPr txBox="1"/>
          <p:nvPr userDrawn="1"/>
        </p:nvSpPr>
        <p:spPr>
          <a:xfrm>
            <a:off x="-865051" y="4134125"/>
            <a:ext cx="184731" cy="369332"/>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1187678368"/>
      </p:ext>
    </p:extLst>
  </p:cSld>
  <p:clrMap bg1="lt1" tx1="dk1" bg2="lt2" tx2="dk2" accent1="accent1" accent2="accent2" accent3="accent3" accent4="accent4" accent5="accent5" accent6="accent6" hlink="hlink" folHlink="folHlink"/>
  <p:sldLayoutIdLst>
    <p:sldLayoutId id="2147483878" r:id="rId1"/>
    <p:sldLayoutId id="2147483872" r:id="rId2"/>
    <p:sldLayoutId id="2147483885" r:id="rId3"/>
    <p:sldLayoutId id="2147483877" r:id="rId4"/>
    <p:sldLayoutId id="2147483891" r:id="rId5"/>
    <p:sldLayoutId id="2147483883" r:id="rId6"/>
    <p:sldLayoutId id="2147483873" r:id="rId7"/>
    <p:sldLayoutId id="2147483888" r:id="rId8"/>
    <p:sldLayoutId id="2147483892" r:id="rId9"/>
    <p:sldLayoutId id="2147483874" r:id="rId10"/>
    <p:sldLayoutId id="2147483886" r:id="rId11"/>
    <p:sldLayoutId id="2147483889" r:id="rId12"/>
    <p:sldLayoutId id="2147483893" r:id="rId13"/>
    <p:sldLayoutId id="2147483879" r:id="rId14"/>
    <p:sldLayoutId id="2147483887" r:id="rId15"/>
    <p:sldLayoutId id="2147483890" r:id="rId16"/>
    <p:sldLayoutId id="2147483880" r:id="rId17"/>
    <p:sldLayoutId id="2147483894" r:id="rId18"/>
    <p:sldLayoutId id="2147483875" r:id="rId19"/>
    <p:sldLayoutId id="2147483881" r:id="rId20"/>
    <p:sldLayoutId id="2147483882" r:id="rId21"/>
    <p:sldLayoutId id="2147483706" r:id="rId22"/>
  </p:sldLayoutIdLst>
  <p:hf hdr="0" ftr="0" dt="0"/>
  <p:txStyles>
    <p:titleStyle>
      <a:lvl1pPr algn="l" defTabSz="457200" rtl="0" eaLnBrk="1" latinLnBrk="0" hangingPunct="1">
        <a:spcBef>
          <a:spcPct val="0"/>
        </a:spcBef>
        <a:buNone/>
        <a:defRPr sz="3600" b="1" i="0" kern="1200" baseline="0">
          <a:solidFill>
            <a:schemeClr val="tx1"/>
          </a:solidFill>
          <a:latin typeface="ALS Gorizont Bold Expanded" panose="00000805000000000000" pitchFamily="50" charset="0"/>
          <a:ea typeface="+mj-ea"/>
          <a:cs typeface="+mj-cs"/>
        </a:defRPr>
      </a:lvl1pPr>
    </p:titleStyle>
    <p:bodyStyle>
      <a:lvl1pPr marL="0" indent="0" algn="l" defTabSz="457200" rtl="0" eaLnBrk="1" latinLnBrk="0" hangingPunct="1">
        <a:spcBef>
          <a:spcPct val="20000"/>
        </a:spcBef>
        <a:buSzPct val="100000"/>
        <a:buFont typeface="Arial" panose="020B0604020202020204" pitchFamily="34" charset="0"/>
        <a:buNone/>
        <a:defRPr sz="2000" kern="1200">
          <a:solidFill>
            <a:schemeClr val="tx1"/>
          </a:solidFill>
          <a:latin typeface="Golos Text" panose="020B0503020202020204" pitchFamily="34" charset="-52"/>
          <a:ea typeface="+mn-ea"/>
          <a:cs typeface="Golos Text" panose="020B0503020202020204" pitchFamily="34" charset="-52"/>
        </a:defRPr>
      </a:lvl1pPr>
      <a:lvl2pPr marL="742950" indent="-285750" algn="l" defTabSz="457200" rtl="0" eaLnBrk="1" latinLnBrk="0" hangingPunct="1">
        <a:spcBef>
          <a:spcPct val="20000"/>
        </a:spcBef>
        <a:buFont typeface="Arial" panose="020B0604020202020204" pitchFamily="34" charset="0"/>
        <a:buChar char="•"/>
        <a:defRPr sz="2000" kern="1200">
          <a:solidFill>
            <a:schemeClr val="tx1"/>
          </a:solidFill>
          <a:latin typeface="Golos Text" panose="020B0503020202020204" pitchFamily="34" charset="-52"/>
          <a:ea typeface="+mn-ea"/>
          <a:cs typeface="Golos Text" panose="020B0503020202020204" pitchFamily="34" charset="-52"/>
        </a:defRPr>
      </a:lvl2pPr>
      <a:lvl3pPr marL="1143000" indent="-228600" algn="l" defTabSz="457200" rtl="0" eaLnBrk="1" latinLnBrk="0" hangingPunct="1">
        <a:spcBef>
          <a:spcPct val="20000"/>
        </a:spcBef>
        <a:buFont typeface="Arial" panose="020B0604020202020204" pitchFamily="34" charset="0"/>
        <a:buChar char="•"/>
        <a:defRPr sz="1600" kern="1200">
          <a:solidFill>
            <a:schemeClr val="tx1"/>
          </a:solidFill>
          <a:latin typeface="Golos Text" panose="020B0503020202020204" pitchFamily="34" charset="-52"/>
          <a:ea typeface="+mn-ea"/>
          <a:cs typeface="Golos Text" panose="020B0503020202020204" pitchFamily="34" charset="-52"/>
        </a:defRPr>
      </a:lvl3pPr>
      <a:lvl4pPr marL="1600200" indent="-228600" algn="l" defTabSz="457200" rtl="0" eaLnBrk="1" latinLnBrk="0" hangingPunct="1">
        <a:spcBef>
          <a:spcPct val="20000"/>
        </a:spcBef>
        <a:buFont typeface="Arial" panose="020B0604020202020204" pitchFamily="34" charset="0"/>
        <a:buChar char="•"/>
        <a:defRPr sz="1600" kern="1200">
          <a:solidFill>
            <a:schemeClr val="tx1"/>
          </a:solidFill>
          <a:latin typeface="Golos Text" panose="020B0503020202020204" pitchFamily="34" charset="-52"/>
          <a:ea typeface="+mn-ea"/>
          <a:cs typeface="Golos Text" panose="020B0503020202020204" pitchFamily="34" charset="-52"/>
        </a:defRPr>
      </a:lvl4pPr>
      <a:lvl5pPr marL="1828800" indent="0" algn="l" defTabSz="457200" rtl="0" eaLnBrk="1" latinLnBrk="0" hangingPunct="1">
        <a:spcBef>
          <a:spcPct val="20000"/>
        </a:spcBef>
        <a:buFont typeface="Arial" panose="020B0604020202020204" pitchFamily="34" charset="0"/>
        <a:buNone/>
        <a:defRPr sz="1600" kern="1200">
          <a:solidFill>
            <a:schemeClr val="tx1"/>
          </a:solidFill>
          <a:latin typeface="Golos Text" panose="020B0503020202020204" pitchFamily="34" charset="-52"/>
          <a:ea typeface="+mn-ea"/>
          <a:cs typeface="Golos Text" panose="020B0503020202020204" pitchFamily="34" charset="-52"/>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1344705" y="3014025"/>
            <a:ext cx="6400800" cy="704850"/>
          </a:xfrm>
        </p:spPr>
        <p:txBody>
          <a:bodyPr>
            <a:noAutofit/>
          </a:bodyPr>
          <a:lstStyle/>
          <a:p>
            <a:pPr algn="ctr"/>
            <a:r>
              <a:rPr lang="ru-RU" sz="1800" b="0" dirty="0">
                <a:solidFill>
                  <a:schemeClr val="bg2"/>
                </a:solidFill>
              </a:rPr>
              <a:t>Выпускная квалификационная работа</a:t>
            </a:r>
            <a:br>
              <a:rPr lang="ru-RU" sz="2800" dirty="0">
                <a:solidFill>
                  <a:schemeClr val="bg2"/>
                </a:solidFill>
              </a:rPr>
            </a:br>
            <a:r>
              <a:rPr lang="ru-RU" sz="2000" b="0" dirty="0">
                <a:solidFill>
                  <a:schemeClr val="bg2"/>
                </a:solidFill>
              </a:rPr>
              <a:t>Разработка интерактивной методики оценки эффективности систем цифровой подписи на основе библиотеки PyCryptodome</a:t>
            </a:r>
            <a:br>
              <a:rPr lang="ru-RU" sz="2000" b="0" dirty="0">
                <a:solidFill>
                  <a:schemeClr val="bg2"/>
                </a:solidFill>
              </a:rPr>
            </a:br>
            <a:br>
              <a:rPr lang="ru-RU" sz="2000" b="0" dirty="0">
                <a:solidFill>
                  <a:schemeClr val="bg2"/>
                </a:solidFill>
              </a:rPr>
            </a:br>
            <a:r>
              <a:rPr lang="ru-RU" sz="1600" dirty="0">
                <a:solidFill>
                  <a:schemeClr val="bg2"/>
                </a:solidFill>
              </a:rPr>
              <a:t>Факультет безопасности информационных технологий</a:t>
            </a:r>
            <a:br>
              <a:rPr lang="ru-RU" sz="1600" dirty="0">
                <a:solidFill>
                  <a:schemeClr val="bg2"/>
                </a:solidFill>
              </a:rPr>
            </a:br>
            <a:r>
              <a:rPr lang="ru-RU" sz="1600" dirty="0">
                <a:solidFill>
                  <a:schemeClr val="bg2"/>
                </a:solidFill>
              </a:rPr>
              <a:t>Образовательная программа Технологии защиты </a:t>
            </a:r>
            <a:r>
              <a:rPr lang="ru-RU" sz="1800" dirty="0">
                <a:solidFill>
                  <a:schemeClr val="bg2"/>
                </a:solidFill>
              </a:rPr>
              <a:t>информации</a:t>
            </a:r>
            <a:br>
              <a:rPr lang="ru-RU" sz="1800" dirty="0">
                <a:solidFill>
                  <a:schemeClr val="bg2"/>
                </a:solidFill>
              </a:rPr>
            </a:br>
            <a:r>
              <a:rPr lang="ru-RU" sz="1200" dirty="0">
                <a:solidFill>
                  <a:schemeClr val="bg2"/>
                </a:solidFill>
              </a:rPr>
              <a:t>Направление подготовки (специальность) 10.03.01 Информационная безопасность</a:t>
            </a:r>
            <a:br>
              <a:rPr lang="ru-RU" sz="3600" dirty="0">
                <a:solidFill>
                  <a:schemeClr val="bg1"/>
                </a:solidFill>
              </a:rPr>
            </a:br>
            <a:r>
              <a:rPr lang="ru-RU" sz="1400" dirty="0">
                <a:solidFill>
                  <a:schemeClr val="bg1"/>
                </a:solidFill>
              </a:rPr>
              <a:t>Выполнил студент: Гутник Дмитрий Вячеславович, </a:t>
            </a:r>
            <a:r>
              <a:rPr lang="en-US" sz="1400" dirty="0">
                <a:solidFill>
                  <a:schemeClr val="bg1"/>
                </a:solidFill>
              </a:rPr>
              <a:t>N34491</a:t>
            </a:r>
            <a:br>
              <a:rPr lang="ru-RU" sz="1400" dirty="0">
                <a:solidFill>
                  <a:schemeClr val="bg1"/>
                </a:solidFill>
              </a:rPr>
            </a:br>
            <a:r>
              <a:rPr lang="ru-RU" sz="1400" dirty="0">
                <a:solidFill>
                  <a:schemeClr val="bg1"/>
                </a:solidFill>
              </a:rPr>
              <a:t>Научный руководитель: доцент ФБИТ, к.т.н., Таранов Сергей Владимирович</a:t>
            </a:r>
            <a:br>
              <a:rPr lang="ru-RU" sz="1400" dirty="0">
                <a:solidFill>
                  <a:schemeClr val="bg1"/>
                </a:solidFill>
              </a:rPr>
            </a:br>
            <a:r>
              <a:rPr lang="ru-RU" sz="1400" dirty="0">
                <a:solidFill>
                  <a:schemeClr val="bg1"/>
                </a:solidFill>
              </a:rPr>
              <a:t>Санкт-Петербург, 2023</a:t>
            </a:r>
            <a:endParaRPr lang="en-US" sz="4400" dirty="0">
              <a:solidFill>
                <a:schemeClr val="bg1"/>
              </a:solidFill>
            </a:endParaRPr>
          </a:p>
        </p:txBody>
      </p:sp>
      <p:sp>
        <p:nvSpPr>
          <p:cNvPr id="2" name="TextBox 1">
            <a:extLst>
              <a:ext uri="{FF2B5EF4-FFF2-40B4-BE49-F238E27FC236}">
                <a16:creationId xmlns:a16="http://schemas.microsoft.com/office/drawing/2014/main" id="{09B38304-60B7-8AD0-BA4E-6280A6AE2E00}"/>
              </a:ext>
            </a:extLst>
          </p:cNvPr>
          <p:cNvSpPr txBox="1"/>
          <p:nvPr/>
        </p:nvSpPr>
        <p:spPr>
          <a:xfrm>
            <a:off x="166255" y="4649931"/>
            <a:ext cx="493568" cy="369332"/>
          </a:xfrm>
          <a:prstGeom prst="rect">
            <a:avLst/>
          </a:prstGeom>
          <a:noFill/>
        </p:spPr>
        <p:txBody>
          <a:bodyPr wrap="square" rtlCol="0">
            <a:spAutoFit/>
          </a:bodyPr>
          <a:lstStyle/>
          <a:p>
            <a:r>
              <a:rPr lang="ru-RU" dirty="0"/>
              <a:t>1</a:t>
            </a:r>
          </a:p>
        </p:txBody>
      </p:sp>
      <p:sp>
        <p:nvSpPr>
          <p:cNvPr id="3" name="TextBox 2">
            <a:extLst>
              <a:ext uri="{FF2B5EF4-FFF2-40B4-BE49-F238E27FC236}">
                <a16:creationId xmlns:a16="http://schemas.microsoft.com/office/drawing/2014/main" id="{7A6D2CE6-E344-48AD-9683-4736B99DBD7F}"/>
              </a:ext>
            </a:extLst>
          </p:cNvPr>
          <p:cNvSpPr txBox="1"/>
          <p:nvPr/>
        </p:nvSpPr>
        <p:spPr>
          <a:xfrm>
            <a:off x="208429" y="107576"/>
            <a:ext cx="8673353" cy="1138773"/>
          </a:xfrm>
          <a:prstGeom prst="rect">
            <a:avLst/>
          </a:prstGeom>
          <a:noFill/>
        </p:spPr>
        <p:txBody>
          <a:bodyPr wrap="square" rtlCol="0">
            <a:spAutoFit/>
          </a:bodyPr>
          <a:lstStyle/>
          <a:p>
            <a:pPr algn="ctr"/>
            <a:r>
              <a:rPr lang="ru-RU" dirty="0">
                <a:solidFill>
                  <a:schemeClr val="bg2"/>
                </a:solidFill>
              </a:rPr>
              <a:t>Министерство науки и высшего образования Российской Федерации</a:t>
            </a:r>
            <a:br>
              <a:rPr lang="ru-RU" b="1" dirty="0">
                <a:solidFill>
                  <a:schemeClr val="bg2"/>
                </a:solidFill>
              </a:rPr>
            </a:br>
            <a:r>
              <a:rPr lang="ru-RU" sz="1400" dirty="0">
                <a:solidFill>
                  <a:schemeClr val="bg2"/>
                </a:solidFill>
              </a:rPr>
              <a:t>ФЕДЕРАЛЬНОЕ ГОСУДАРСТВЕННОЕ АВТОНОМНОЕ ОБРАЗОВАТЕЛЬНОЕ УЧРЕЖДЕНИЕ ВЫСШЕГО ОБРАЗОВАНИЯ</a:t>
            </a:r>
            <a:br>
              <a:rPr lang="ru-RU" dirty="0">
                <a:solidFill>
                  <a:schemeClr val="bg2"/>
                </a:solidFill>
              </a:rPr>
            </a:br>
            <a:r>
              <a:rPr lang="ru-RU" dirty="0">
                <a:solidFill>
                  <a:schemeClr val="bg2"/>
                </a:solidFill>
              </a:rPr>
              <a:t>«</a:t>
            </a:r>
            <a:r>
              <a:rPr lang="ru-RU" sz="1600" dirty="0">
                <a:solidFill>
                  <a:schemeClr val="bg2"/>
                </a:solidFill>
              </a:rPr>
              <a:t>НАЦИОНАЛЬНЫЙ ИССЛЕДОВАТЕЛЬСКИЙ УНИВЕРСИТЕТ ИТМО»</a:t>
            </a:r>
          </a:p>
          <a:p>
            <a:pPr algn="ctr"/>
            <a:r>
              <a:rPr lang="ru-RU" sz="1600" dirty="0">
                <a:solidFill>
                  <a:schemeClr val="bg2"/>
                </a:solidFill>
              </a:rPr>
              <a:t>(Университет ИТМО)</a:t>
            </a:r>
            <a:endParaRPr lang="ru-RU" dirty="0">
              <a:solidFill>
                <a:schemeClr val="bg2"/>
              </a:solidFill>
            </a:endParaRPr>
          </a:p>
        </p:txBody>
      </p:sp>
    </p:spTree>
    <p:extLst>
      <p:ext uri="{BB962C8B-B14F-4D97-AF65-F5344CB8AC3E}">
        <p14:creationId xmlns:p14="http://schemas.microsoft.com/office/powerpoint/2010/main" val="871725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DED3B5E-9456-C8A4-07A4-95C3DB9820E7}"/>
              </a:ext>
            </a:extLst>
          </p:cNvPr>
          <p:cNvSpPr>
            <a:spLocks noGrp="1"/>
          </p:cNvSpPr>
          <p:nvPr>
            <p:ph type="title"/>
          </p:nvPr>
        </p:nvSpPr>
        <p:spPr>
          <a:xfrm>
            <a:off x="457200" y="306435"/>
            <a:ext cx="7086600" cy="527284"/>
          </a:xfrm>
        </p:spPr>
        <p:txBody>
          <a:bodyPr>
            <a:normAutofit fontScale="90000"/>
          </a:bodyPr>
          <a:lstStyle/>
          <a:p>
            <a:r>
              <a:rPr lang="ru-RU" dirty="0"/>
              <a:t>Аналоги</a:t>
            </a:r>
          </a:p>
        </p:txBody>
      </p:sp>
      <p:sp>
        <p:nvSpPr>
          <p:cNvPr id="8" name="TextBox 7">
            <a:extLst>
              <a:ext uri="{FF2B5EF4-FFF2-40B4-BE49-F238E27FC236}">
                <a16:creationId xmlns:a16="http://schemas.microsoft.com/office/drawing/2014/main" id="{8BDD157B-3511-DC1C-14AC-4B1DB6A3ABB3}"/>
              </a:ext>
            </a:extLst>
          </p:cNvPr>
          <p:cNvSpPr txBox="1"/>
          <p:nvPr/>
        </p:nvSpPr>
        <p:spPr>
          <a:xfrm>
            <a:off x="166255" y="4649931"/>
            <a:ext cx="493568" cy="369332"/>
          </a:xfrm>
          <a:prstGeom prst="rect">
            <a:avLst/>
          </a:prstGeom>
          <a:noFill/>
        </p:spPr>
        <p:txBody>
          <a:bodyPr wrap="square" rtlCol="0">
            <a:spAutoFit/>
          </a:bodyPr>
          <a:lstStyle/>
          <a:p>
            <a:r>
              <a:rPr lang="ru-RU" dirty="0"/>
              <a:t>10</a:t>
            </a:r>
          </a:p>
        </p:txBody>
      </p:sp>
      <p:sp>
        <p:nvSpPr>
          <p:cNvPr id="6" name="TextBox 5">
            <a:extLst>
              <a:ext uri="{FF2B5EF4-FFF2-40B4-BE49-F238E27FC236}">
                <a16:creationId xmlns:a16="http://schemas.microsoft.com/office/drawing/2014/main" id="{A0058896-219B-4B0B-988E-D143B8175C49}"/>
              </a:ext>
            </a:extLst>
          </p:cNvPr>
          <p:cNvSpPr txBox="1"/>
          <p:nvPr/>
        </p:nvSpPr>
        <p:spPr>
          <a:xfrm>
            <a:off x="-1833" y="-14263"/>
            <a:ext cx="9446865" cy="276999"/>
          </a:xfrm>
          <a:prstGeom prst="rect">
            <a:avLst/>
          </a:prstGeom>
          <a:noFill/>
        </p:spPr>
        <p:txBody>
          <a:bodyPr wrap="square" rtlCol="0">
            <a:spAutoFit/>
          </a:bodyPr>
          <a:lstStyle/>
          <a:p>
            <a:r>
              <a:rPr lang="ru-RU" sz="1200" dirty="0"/>
              <a:t>Разработка интерактивной методики оценки эффективности систем цифровой подписи на основе библиотеки PyCryptodome</a:t>
            </a:r>
          </a:p>
        </p:txBody>
      </p:sp>
      <p:graphicFrame>
        <p:nvGraphicFramePr>
          <p:cNvPr id="7" name="Таблица 6">
            <a:extLst>
              <a:ext uri="{FF2B5EF4-FFF2-40B4-BE49-F238E27FC236}">
                <a16:creationId xmlns:a16="http://schemas.microsoft.com/office/drawing/2014/main" id="{93512CD6-6932-4AAA-9DB6-61AE4ECEE97D}"/>
              </a:ext>
            </a:extLst>
          </p:cNvPr>
          <p:cNvGraphicFramePr>
            <a:graphicFrameLocks noGrp="1"/>
          </p:cNvGraphicFramePr>
          <p:nvPr>
            <p:extLst>
              <p:ext uri="{D42A27DB-BD31-4B8C-83A1-F6EECF244321}">
                <p14:modId xmlns:p14="http://schemas.microsoft.com/office/powerpoint/2010/main" val="107092822"/>
              </p:ext>
            </p:extLst>
          </p:nvPr>
        </p:nvGraphicFramePr>
        <p:xfrm>
          <a:off x="1264023" y="1083771"/>
          <a:ext cx="6400803" cy="3566160"/>
        </p:xfrm>
        <a:graphic>
          <a:graphicData uri="http://schemas.openxmlformats.org/drawingml/2006/table">
            <a:tbl>
              <a:tblPr firstRow="1" bandRow="1">
                <a:tableStyleId>{5C22544A-7EE6-4342-B048-85BDC9FD1C3A}</a:tableStyleId>
              </a:tblPr>
              <a:tblGrid>
                <a:gridCol w="1405218">
                  <a:extLst>
                    <a:ext uri="{9D8B030D-6E8A-4147-A177-3AD203B41FA5}">
                      <a16:colId xmlns:a16="http://schemas.microsoft.com/office/drawing/2014/main" val="461117132"/>
                    </a:ext>
                  </a:extLst>
                </a:gridCol>
                <a:gridCol w="1641257">
                  <a:extLst>
                    <a:ext uri="{9D8B030D-6E8A-4147-A177-3AD203B41FA5}">
                      <a16:colId xmlns:a16="http://schemas.microsoft.com/office/drawing/2014/main" val="4223328286"/>
                    </a:ext>
                  </a:extLst>
                </a:gridCol>
                <a:gridCol w="980982">
                  <a:extLst>
                    <a:ext uri="{9D8B030D-6E8A-4147-A177-3AD203B41FA5}">
                      <a16:colId xmlns:a16="http://schemas.microsoft.com/office/drawing/2014/main" val="630645189"/>
                    </a:ext>
                  </a:extLst>
                </a:gridCol>
                <a:gridCol w="1334573">
                  <a:extLst>
                    <a:ext uri="{9D8B030D-6E8A-4147-A177-3AD203B41FA5}">
                      <a16:colId xmlns:a16="http://schemas.microsoft.com/office/drawing/2014/main" val="2602017238"/>
                    </a:ext>
                  </a:extLst>
                </a:gridCol>
                <a:gridCol w="1038773">
                  <a:extLst>
                    <a:ext uri="{9D8B030D-6E8A-4147-A177-3AD203B41FA5}">
                      <a16:colId xmlns:a16="http://schemas.microsoft.com/office/drawing/2014/main" val="877814371"/>
                    </a:ext>
                  </a:extLst>
                </a:gridCol>
              </a:tblGrid>
              <a:tr h="624316">
                <a:tc>
                  <a:txBody>
                    <a:bodyPr/>
                    <a:lstStyle/>
                    <a:p>
                      <a:pPr algn="ctr"/>
                      <a:endParaRPr lang="ru-RU" dirty="0"/>
                    </a:p>
                  </a:txBody>
                  <a:tcPr/>
                </a:tc>
                <a:tc>
                  <a:txBody>
                    <a:bodyPr/>
                    <a:lstStyle/>
                    <a:p>
                      <a:pPr algn="ctr"/>
                      <a:r>
                        <a:rPr lang="ru-RU" dirty="0"/>
                        <a:t>Разработанная методика</a:t>
                      </a: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dirty="0"/>
                        <a:t>Cryptoy</a:t>
                      </a:r>
                      <a:endParaRPr lang="ru-RU" dirty="0"/>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ru-RU" dirty="0"/>
                        <a:t>Методика Жданова</a:t>
                      </a: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dirty="0"/>
                        <a:t>Cryptool</a:t>
                      </a:r>
                      <a:endParaRPr lang="ru-RU" dirty="0"/>
                    </a:p>
                    <a:p>
                      <a:pPr algn="ctr"/>
                      <a:endParaRPr lang="ru-RU" dirty="0"/>
                    </a:p>
                  </a:txBody>
                  <a:tcPr/>
                </a:tc>
                <a:extLst>
                  <a:ext uri="{0D108BD9-81ED-4DB2-BD59-A6C34878D82A}">
                    <a16:rowId xmlns:a16="http://schemas.microsoft.com/office/drawing/2014/main" val="2538221512"/>
                  </a:ext>
                </a:extLst>
              </a:tr>
              <a:tr h="713504">
                <a:tc>
                  <a:txBody>
                    <a:bodyPr/>
                    <a:lstStyle/>
                    <a:p>
                      <a:pPr algn="ctr"/>
                      <a:r>
                        <a:rPr lang="ru-RU" sz="1400" dirty="0"/>
                        <a:t>Несколько алгоритмов подписи</a:t>
                      </a:r>
                    </a:p>
                  </a:txBody>
                  <a:tcPr/>
                </a:tc>
                <a:tc>
                  <a:txBody>
                    <a:bodyPr/>
                    <a:lstStyle/>
                    <a:p>
                      <a:pPr algn="ctr"/>
                      <a:r>
                        <a:rPr lang="ru-RU" dirty="0"/>
                        <a:t>+</a:t>
                      </a:r>
                    </a:p>
                  </a:txBody>
                  <a:tcPr/>
                </a:tc>
                <a:tc>
                  <a:txBody>
                    <a:bodyPr/>
                    <a:lstStyle/>
                    <a:p>
                      <a:pPr algn="ctr"/>
                      <a:r>
                        <a:rPr lang="ru-RU" dirty="0"/>
                        <a:t>-</a:t>
                      </a:r>
                    </a:p>
                  </a:txBody>
                  <a:tcPr/>
                </a:tc>
                <a:tc>
                  <a:txBody>
                    <a:bodyPr/>
                    <a:lstStyle/>
                    <a:p>
                      <a:pPr algn="ctr"/>
                      <a:r>
                        <a:rPr lang="ru-RU" dirty="0"/>
                        <a:t>-</a:t>
                      </a:r>
                    </a:p>
                  </a:txBody>
                  <a:tcPr/>
                </a:tc>
                <a:tc>
                  <a:txBody>
                    <a:bodyPr/>
                    <a:lstStyle/>
                    <a:p>
                      <a:pPr algn="ctr"/>
                      <a:r>
                        <a:rPr lang="ru-RU" dirty="0"/>
                        <a:t>-</a:t>
                      </a:r>
                    </a:p>
                  </a:txBody>
                  <a:tcPr/>
                </a:tc>
                <a:extLst>
                  <a:ext uri="{0D108BD9-81ED-4DB2-BD59-A6C34878D82A}">
                    <a16:rowId xmlns:a16="http://schemas.microsoft.com/office/drawing/2014/main" val="430103209"/>
                  </a:ext>
                </a:extLst>
              </a:tr>
              <a:tr h="713504">
                <a:tc>
                  <a:txBody>
                    <a:bodyPr/>
                    <a:lstStyle/>
                    <a:p>
                      <a:pPr algn="ctr"/>
                      <a:r>
                        <a:rPr lang="ru-RU" sz="1400" dirty="0"/>
                        <a:t>Ассиметричные алгоритмы шифрования </a:t>
                      </a:r>
                    </a:p>
                  </a:txBody>
                  <a:tcPr/>
                </a:tc>
                <a:tc>
                  <a:txBody>
                    <a:bodyPr/>
                    <a:lstStyle/>
                    <a:p>
                      <a:pPr algn="ctr"/>
                      <a:r>
                        <a:rPr lang="ru-RU" dirty="0"/>
                        <a:t>+</a:t>
                      </a:r>
                    </a:p>
                  </a:txBody>
                  <a:tcPr/>
                </a:tc>
                <a:tc>
                  <a:txBody>
                    <a:bodyPr/>
                    <a:lstStyle/>
                    <a:p>
                      <a:pPr algn="ctr"/>
                      <a:r>
                        <a:rPr lang="ru-RU" dirty="0"/>
                        <a:t>-</a:t>
                      </a:r>
                    </a:p>
                  </a:txBody>
                  <a:tcPr/>
                </a:tc>
                <a:tc>
                  <a:txBody>
                    <a:bodyPr/>
                    <a:lstStyle/>
                    <a:p>
                      <a:pPr algn="ctr"/>
                      <a:r>
                        <a:rPr lang="ru-RU" dirty="0"/>
                        <a:t>-</a:t>
                      </a:r>
                    </a:p>
                  </a:txBody>
                  <a:tcPr/>
                </a:tc>
                <a:tc>
                  <a:txBody>
                    <a:bodyPr/>
                    <a:lstStyle/>
                    <a:p>
                      <a:pPr algn="ctr"/>
                      <a:r>
                        <a:rPr lang="ru-RU" dirty="0"/>
                        <a:t>+</a:t>
                      </a:r>
                    </a:p>
                  </a:txBody>
                  <a:tcPr/>
                </a:tc>
                <a:extLst>
                  <a:ext uri="{0D108BD9-81ED-4DB2-BD59-A6C34878D82A}">
                    <a16:rowId xmlns:a16="http://schemas.microsoft.com/office/drawing/2014/main" val="1088886835"/>
                  </a:ext>
                </a:extLst>
              </a:tr>
              <a:tr h="713504">
                <a:tc>
                  <a:txBody>
                    <a:bodyPr/>
                    <a:lstStyle/>
                    <a:p>
                      <a:pPr algn="ctr"/>
                      <a:r>
                        <a:rPr lang="ru-RU" sz="1400" dirty="0"/>
                        <a:t>Симметричные алгоритмы шифрования</a:t>
                      </a:r>
                    </a:p>
                  </a:txBody>
                  <a:tcPr/>
                </a:tc>
                <a:tc>
                  <a:txBody>
                    <a:bodyPr/>
                    <a:lstStyle/>
                    <a:p>
                      <a:pPr algn="ctr"/>
                      <a:r>
                        <a:rPr lang="ru-RU" dirty="0"/>
                        <a:t>-</a:t>
                      </a:r>
                    </a:p>
                  </a:txBody>
                  <a:tcPr/>
                </a:tc>
                <a:tc>
                  <a:txBody>
                    <a:bodyPr/>
                    <a:lstStyle/>
                    <a:p>
                      <a:pPr algn="ctr"/>
                      <a:r>
                        <a:rPr lang="ru-RU" dirty="0"/>
                        <a:t>+</a:t>
                      </a:r>
                    </a:p>
                  </a:txBody>
                  <a:tcPr/>
                </a:tc>
                <a:tc>
                  <a:txBody>
                    <a:bodyPr/>
                    <a:lstStyle/>
                    <a:p>
                      <a:pPr algn="ctr"/>
                      <a:r>
                        <a:rPr lang="ru-RU" dirty="0"/>
                        <a:t>+</a:t>
                      </a:r>
                    </a:p>
                  </a:txBody>
                  <a:tcPr/>
                </a:tc>
                <a:tc>
                  <a:txBody>
                    <a:bodyPr/>
                    <a:lstStyle/>
                    <a:p>
                      <a:pPr algn="ctr"/>
                      <a:r>
                        <a:rPr lang="ru-RU" dirty="0"/>
                        <a:t>+</a:t>
                      </a:r>
                    </a:p>
                  </a:txBody>
                  <a:tcPr/>
                </a:tc>
                <a:extLst>
                  <a:ext uri="{0D108BD9-81ED-4DB2-BD59-A6C34878D82A}">
                    <a16:rowId xmlns:a16="http://schemas.microsoft.com/office/drawing/2014/main" val="434407747"/>
                  </a:ext>
                </a:extLst>
              </a:tr>
              <a:tr h="688845">
                <a:tc>
                  <a:txBody>
                    <a:bodyPr/>
                    <a:lstStyle/>
                    <a:p>
                      <a:pPr algn="ctr"/>
                      <a:r>
                        <a:rPr lang="ru-RU" sz="1400" dirty="0"/>
                        <a:t>Подпись,</a:t>
                      </a:r>
                    </a:p>
                    <a:p>
                      <a:pPr algn="ctr"/>
                      <a:r>
                        <a:rPr lang="ru-RU" sz="1400" dirty="0"/>
                        <a:t>проверка подписи</a:t>
                      </a:r>
                    </a:p>
                  </a:txBody>
                  <a:tcPr/>
                </a:tc>
                <a:tc>
                  <a:txBody>
                    <a:bodyPr/>
                    <a:lstStyle/>
                    <a:p>
                      <a:pPr algn="ctr"/>
                      <a:r>
                        <a:rPr lang="ru-RU" dirty="0"/>
                        <a:t>+</a:t>
                      </a:r>
                    </a:p>
                  </a:txBody>
                  <a:tcPr/>
                </a:tc>
                <a:tc>
                  <a:txBody>
                    <a:bodyPr/>
                    <a:lstStyle/>
                    <a:p>
                      <a:pPr algn="ctr"/>
                      <a:r>
                        <a:rPr lang="ru-RU" dirty="0"/>
                        <a:t>-</a:t>
                      </a:r>
                    </a:p>
                  </a:txBody>
                  <a:tcPr/>
                </a:tc>
                <a:tc>
                  <a:txBody>
                    <a:bodyPr/>
                    <a:lstStyle/>
                    <a:p>
                      <a:pPr algn="ctr"/>
                      <a:r>
                        <a:rPr lang="ru-RU" dirty="0"/>
                        <a:t>-</a:t>
                      </a:r>
                    </a:p>
                  </a:txBody>
                  <a:tcPr/>
                </a:tc>
                <a:tc>
                  <a:txBody>
                    <a:bodyPr/>
                    <a:lstStyle/>
                    <a:p>
                      <a:pPr algn="ctr"/>
                      <a:r>
                        <a:rPr lang="ru-RU" dirty="0"/>
                        <a:t>-</a:t>
                      </a:r>
                    </a:p>
                  </a:txBody>
                  <a:tcPr/>
                </a:tc>
                <a:extLst>
                  <a:ext uri="{0D108BD9-81ED-4DB2-BD59-A6C34878D82A}">
                    <a16:rowId xmlns:a16="http://schemas.microsoft.com/office/drawing/2014/main" val="74016550"/>
                  </a:ext>
                </a:extLst>
              </a:tr>
            </a:tbl>
          </a:graphicData>
        </a:graphic>
      </p:graphicFrame>
    </p:spTree>
    <p:extLst>
      <p:ext uri="{BB962C8B-B14F-4D97-AF65-F5344CB8AC3E}">
        <p14:creationId xmlns:p14="http://schemas.microsoft.com/office/powerpoint/2010/main" val="7051051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DED3B5E-9456-C8A4-07A4-95C3DB9820E7}"/>
              </a:ext>
            </a:extLst>
          </p:cNvPr>
          <p:cNvSpPr>
            <a:spLocks noGrp="1"/>
          </p:cNvSpPr>
          <p:nvPr>
            <p:ph type="title"/>
          </p:nvPr>
        </p:nvSpPr>
        <p:spPr/>
        <p:txBody>
          <a:bodyPr>
            <a:normAutofit fontScale="90000"/>
          </a:bodyPr>
          <a:lstStyle/>
          <a:p>
            <a:r>
              <a:rPr lang="ru-RU" dirty="0"/>
              <a:t>Выполнение цели и задач</a:t>
            </a:r>
          </a:p>
        </p:txBody>
      </p:sp>
      <p:sp>
        <p:nvSpPr>
          <p:cNvPr id="3" name="TextBox 2">
            <a:extLst>
              <a:ext uri="{FF2B5EF4-FFF2-40B4-BE49-F238E27FC236}">
                <a16:creationId xmlns:a16="http://schemas.microsoft.com/office/drawing/2014/main" id="{AB8C2220-383F-F2A2-B1E6-556BAD60FA08}"/>
              </a:ext>
            </a:extLst>
          </p:cNvPr>
          <p:cNvSpPr txBox="1"/>
          <p:nvPr/>
        </p:nvSpPr>
        <p:spPr>
          <a:xfrm>
            <a:off x="1737879" y="1303754"/>
            <a:ext cx="5668241" cy="4401205"/>
          </a:xfrm>
          <a:prstGeom prst="rect">
            <a:avLst/>
          </a:prstGeom>
          <a:noFill/>
        </p:spPr>
        <p:txBody>
          <a:bodyPr wrap="square" rtlCol="0">
            <a:spAutoFit/>
          </a:bodyPr>
          <a:lstStyle/>
          <a:p>
            <a:r>
              <a:rPr lang="ru-RU" sz="1400" dirty="0"/>
              <a:t>В результате выполнения этой работы была разработана методика которая позволяет :</a:t>
            </a:r>
          </a:p>
          <a:p>
            <a:pPr marL="285750" indent="-285750">
              <a:buFont typeface="Arial" panose="020B0604020202020204" pitchFamily="34" charset="0"/>
              <a:buChar char="•"/>
            </a:pPr>
            <a:r>
              <a:rPr lang="ru-RU" sz="1400" dirty="0"/>
              <a:t>Подписывать сообщения</a:t>
            </a:r>
          </a:p>
          <a:p>
            <a:pPr marL="285750" indent="-285750">
              <a:buFont typeface="Arial" panose="020B0604020202020204" pitchFamily="34" charset="0"/>
              <a:buChar char="•"/>
            </a:pPr>
            <a:r>
              <a:rPr lang="ru-RU" sz="1400" dirty="0"/>
              <a:t>Проверять подписи</a:t>
            </a:r>
          </a:p>
          <a:p>
            <a:pPr marL="285750" indent="-285750">
              <a:buFont typeface="Arial" panose="020B0604020202020204" pitchFamily="34" charset="0"/>
              <a:buChar char="•"/>
            </a:pPr>
            <a:r>
              <a:rPr lang="ru-RU" sz="1400" dirty="0"/>
              <a:t>Создавать ключи</a:t>
            </a:r>
          </a:p>
          <a:p>
            <a:pPr marL="285750" indent="-285750">
              <a:buFont typeface="Arial" panose="020B0604020202020204" pitchFamily="34" charset="0"/>
              <a:buChar char="•"/>
            </a:pPr>
            <a:r>
              <a:rPr lang="ru-RU" sz="1400" dirty="0"/>
              <a:t>Использовать заранее созданные ключи для подписи</a:t>
            </a:r>
          </a:p>
          <a:p>
            <a:pPr marL="285750" indent="-285750">
              <a:buFont typeface="Arial" panose="020B0604020202020204" pitchFamily="34" charset="0"/>
              <a:buChar char="•"/>
            </a:pPr>
            <a:r>
              <a:rPr lang="ru-RU" sz="1400" dirty="0"/>
              <a:t>Рекомендовать алгоритмы в зависимости от сценария использования</a:t>
            </a:r>
          </a:p>
          <a:p>
            <a:pPr marL="285750" indent="-285750">
              <a:buFont typeface="Arial" panose="020B0604020202020204" pitchFamily="34" charset="0"/>
              <a:buChar char="•"/>
            </a:pPr>
            <a:r>
              <a:rPr lang="ru-RU" sz="1400" dirty="0"/>
              <a:t>Проводить тесты производительности алгоритмов электронной подписи</a:t>
            </a:r>
          </a:p>
          <a:p>
            <a:r>
              <a:rPr lang="ru-RU" sz="1400" dirty="0"/>
              <a:t> и отличается от аналогов тем,  что:</a:t>
            </a:r>
          </a:p>
          <a:p>
            <a:pPr marL="285750" indent="-285750">
              <a:buFont typeface="Arial" panose="020B0604020202020204" pitchFamily="34" charset="0"/>
              <a:buChar char="•"/>
            </a:pPr>
            <a:r>
              <a:rPr lang="ru-RU" sz="1400" dirty="0"/>
              <a:t>Поддерживает большее количество алгоритмов подписи</a:t>
            </a:r>
          </a:p>
          <a:p>
            <a:pPr marL="285750" indent="-285750">
              <a:buFont typeface="Arial" panose="020B0604020202020204" pitchFamily="34" charset="0"/>
              <a:buChar char="•"/>
            </a:pPr>
            <a:r>
              <a:rPr lang="ru-RU" sz="1400" dirty="0"/>
              <a:t>Поддерживает несколько уровней защиты от коллизий хэшей </a:t>
            </a:r>
          </a:p>
          <a:p>
            <a:pPr marL="285750" indent="-285750">
              <a:buFont typeface="Arial" panose="020B0604020202020204" pitchFamily="34" charset="0"/>
              <a:buChar char="•"/>
            </a:pPr>
            <a:r>
              <a:rPr lang="ru-RU" sz="1400" dirty="0"/>
              <a:t>Позволяет оценивать время работы алгоритма на конкретном устройстве</a:t>
            </a:r>
          </a:p>
          <a:p>
            <a:pPr marL="285750" indent="-285750">
              <a:buFont typeface="Arial" panose="020B0604020202020204" pitchFamily="34" charset="0"/>
              <a:buChar char="•"/>
            </a:pPr>
            <a:endParaRPr lang="ru-RU" sz="1400" dirty="0"/>
          </a:p>
          <a:p>
            <a:pPr marL="285750" indent="-285750">
              <a:buFont typeface="Arial" panose="020B0604020202020204" pitchFamily="34" charset="0"/>
              <a:buChar char="•"/>
            </a:pPr>
            <a:endParaRPr lang="ru-RU" sz="1400" dirty="0"/>
          </a:p>
          <a:p>
            <a:pPr marL="285750" indent="-285750">
              <a:buFont typeface="Arial" panose="020B0604020202020204" pitchFamily="34" charset="0"/>
              <a:buChar char="•"/>
            </a:pPr>
            <a:endParaRPr lang="ru-RU" sz="1400" dirty="0"/>
          </a:p>
          <a:p>
            <a:endParaRPr lang="ru-RU" sz="1400" dirty="0"/>
          </a:p>
          <a:p>
            <a:endParaRPr lang="ru-RU" sz="1400" dirty="0"/>
          </a:p>
        </p:txBody>
      </p:sp>
      <p:sp>
        <p:nvSpPr>
          <p:cNvPr id="5" name="TextBox 4">
            <a:extLst>
              <a:ext uri="{FF2B5EF4-FFF2-40B4-BE49-F238E27FC236}">
                <a16:creationId xmlns:a16="http://schemas.microsoft.com/office/drawing/2014/main" id="{4D3734AB-E9DA-ADC8-6525-125287C5E36F}"/>
              </a:ext>
            </a:extLst>
          </p:cNvPr>
          <p:cNvSpPr txBox="1"/>
          <p:nvPr/>
        </p:nvSpPr>
        <p:spPr>
          <a:xfrm>
            <a:off x="166255" y="4649931"/>
            <a:ext cx="493568" cy="369332"/>
          </a:xfrm>
          <a:prstGeom prst="rect">
            <a:avLst/>
          </a:prstGeom>
          <a:noFill/>
        </p:spPr>
        <p:txBody>
          <a:bodyPr wrap="square" rtlCol="0">
            <a:spAutoFit/>
          </a:bodyPr>
          <a:lstStyle/>
          <a:p>
            <a:r>
              <a:rPr lang="ru-RU" dirty="0"/>
              <a:t>11</a:t>
            </a:r>
          </a:p>
        </p:txBody>
      </p:sp>
      <p:sp>
        <p:nvSpPr>
          <p:cNvPr id="6" name="TextBox 5">
            <a:extLst>
              <a:ext uri="{FF2B5EF4-FFF2-40B4-BE49-F238E27FC236}">
                <a16:creationId xmlns:a16="http://schemas.microsoft.com/office/drawing/2014/main" id="{E9BA8054-06CF-451C-BBBB-A7706249A9EE}"/>
              </a:ext>
            </a:extLst>
          </p:cNvPr>
          <p:cNvSpPr txBox="1"/>
          <p:nvPr/>
        </p:nvSpPr>
        <p:spPr>
          <a:xfrm>
            <a:off x="-1833" y="-14263"/>
            <a:ext cx="9446865" cy="276999"/>
          </a:xfrm>
          <a:prstGeom prst="rect">
            <a:avLst/>
          </a:prstGeom>
          <a:noFill/>
        </p:spPr>
        <p:txBody>
          <a:bodyPr wrap="square" rtlCol="0">
            <a:spAutoFit/>
          </a:bodyPr>
          <a:lstStyle/>
          <a:p>
            <a:r>
              <a:rPr lang="ru-RU" sz="1200" dirty="0"/>
              <a:t>Разработка интерактивной методики оценки эффективности систем цифровой подписи на основе библиотеки PyCryptodome</a:t>
            </a:r>
          </a:p>
        </p:txBody>
      </p:sp>
    </p:spTree>
    <p:extLst>
      <p:ext uri="{BB962C8B-B14F-4D97-AF65-F5344CB8AC3E}">
        <p14:creationId xmlns:p14="http://schemas.microsoft.com/office/powerpoint/2010/main" val="22529011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1801813"/>
            <a:ext cx="8229600" cy="620712"/>
          </a:xfrm>
        </p:spPr>
        <p:txBody>
          <a:bodyPr>
            <a:noAutofit/>
          </a:bodyPr>
          <a:lstStyle/>
          <a:p>
            <a:pPr algn="ctr"/>
            <a:r>
              <a:rPr lang="ru-RU" sz="4400" dirty="0"/>
              <a:t>Спасибо</a:t>
            </a:r>
            <a:br>
              <a:rPr lang="ru-RU" sz="4400" dirty="0"/>
            </a:br>
            <a:r>
              <a:rPr lang="ru-RU" sz="4400" dirty="0"/>
              <a:t>за внимание!</a:t>
            </a:r>
            <a:endParaRPr lang="en-US" sz="4400" dirty="0"/>
          </a:p>
        </p:txBody>
      </p:sp>
      <p:sp>
        <p:nvSpPr>
          <p:cNvPr id="3" name="TextBox 2">
            <a:extLst>
              <a:ext uri="{FF2B5EF4-FFF2-40B4-BE49-F238E27FC236}">
                <a16:creationId xmlns:a16="http://schemas.microsoft.com/office/drawing/2014/main" id="{7AFC1327-1712-CE60-6F9D-A0E375550F34}"/>
              </a:ext>
            </a:extLst>
          </p:cNvPr>
          <p:cNvSpPr txBox="1"/>
          <p:nvPr/>
        </p:nvSpPr>
        <p:spPr>
          <a:xfrm>
            <a:off x="166255" y="4649931"/>
            <a:ext cx="493568" cy="369332"/>
          </a:xfrm>
          <a:prstGeom prst="rect">
            <a:avLst/>
          </a:prstGeom>
          <a:noFill/>
        </p:spPr>
        <p:txBody>
          <a:bodyPr wrap="square" rtlCol="0">
            <a:spAutoFit/>
          </a:bodyPr>
          <a:lstStyle/>
          <a:p>
            <a:r>
              <a:rPr lang="ru-RU" dirty="0"/>
              <a:t>12</a:t>
            </a:r>
          </a:p>
        </p:txBody>
      </p:sp>
    </p:spTree>
    <p:extLst>
      <p:ext uri="{BB962C8B-B14F-4D97-AF65-F5344CB8AC3E}">
        <p14:creationId xmlns:p14="http://schemas.microsoft.com/office/powerpoint/2010/main" val="18649425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DED3B5E-9456-C8A4-07A4-95C3DB9820E7}"/>
              </a:ext>
            </a:extLst>
          </p:cNvPr>
          <p:cNvSpPr>
            <a:spLocks noGrp="1"/>
          </p:cNvSpPr>
          <p:nvPr>
            <p:ph type="title"/>
          </p:nvPr>
        </p:nvSpPr>
        <p:spPr/>
        <p:txBody>
          <a:bodyPr>
            <a:normAutofit fontScale="90000"/>
          </a:bodyPr>
          <a:lstStyle/>
          <a:p>
            <a:r>
              <a:rPr lang="ru-RU" dirty="0"/>
              <a:t>Цель и задачи</a:t>
            </a:r>
          </a:p>
        </p:txBody>
      </p:sp>
      <p:sp>
        <p:nvSpPr>
          <p:cNvPr id="4" name="TextBox 3">
            <a:extLst>
              <a:ext uri="{FF2B5EF4-FFF2-40B4-BE49-F238E27FC236}">
                <a16:creationId xmlns:a16="http://schemas.microsoft.com/office/drawing/2014/main" id="{9BFD9B37-4E48-67BD-2D45-21642D54C4E5}"/>
              </a:ext>
            </a:extLst>
          </p:cNvPr>
          <p:cNvSpPr txBox="1"/>
          <p:nvPr/>
        </p:nvSpPr>
        <p:spPr>
          <a:xfrm>
            <a:off x="1347761" y="1233611"/>
            <a:ext cx="6505321" cy="3277820"/>
          </a:xfrm>
          <a:prstGeom prst="rect">
            <a:avLst/>
          </a:prstGeom>
          <a:noFill/>
        </p:spPr>
        <p:txBody>
          <a:bodyPr wrap="square" rtlCol="0">
            <a:spAutoFit/>
          </a:bodyPr>
          <a:lstStyle/>
          <a:p>
            <a:r>
              <a:rPr lang="ru-RU" sz="1400" dirty="0">
                <a:effectLst/>
                <a:latin typeface="Calibri" panose="020F0502020204030204" pitchFamily="34" charset="0"/>
                <a:ea typeface="Calibri" panose="020F0502020204030204" pitchFamily="34" charset="0"/>
                <a:cs typeface="Calibri" panose="020F0502020204030204" pitchFamily="34" charset="0"/>
              </a:rPr>
              <a:t>Цель: </a:t>
            </a:r>
            <a:r>
              <a:rPr lang="ru-RU" sz="1400" dirty="0">
                <a:latin typeface="Calibri" panose="020F0502020204030204" pitchFamily="34" charset="0"/>
                <a:ea typeface="Calibri" panose="020F0502020204030204" pitchFamily="34" charset="0"/>
                <a:cs typeface="Calibri" panose="020F0502020204030204" pitchFamily="34" charset="0"/>
              </a:rPr>
              <a:t>Повышение эффективности применения алгоритмов цифровой подписи путём рекомендации подходящего вида ЦП в зависимости от условий применения.</a:t>
            </a:r>
            <a:endParaRPr lang="ru-RU" sz="1400" dirty="0">
              <a:effectLst/>
              <a:latin typeface="Calibri" panose="020F0502020204030204" pitchFamily="34" charset="0"/>
              <a:ea typeface="Calibri" panose="020F0502020204030204" pitchFamily="34" charset="0"/>
              <a:cs typeface="Calibri" panose="020F0502020204030204" pitchFamily="34" charset="0"/>
            </a:endParaRPr>
          </a:p>
          <a:p>
            <a:endParaRPr lang="ru-RU" sz="1400" dirty="0">
              <a:latin typeface="Calibri" panose="020F0502020204030204" pitchFamily="34" charset="0"/>
              <a:ea typeface="Calibri" panose="020F0502020204030204" pitchFamily="34" charset="0"/>
              <a:cs typeface="Calibri" panose="020F0502020204030204" pitchFamily="34" charset="0"/>
            </a:endParaRPr>
          </a:p>
          <a:p>
            <a:r>
              <a:rPr lang="ru-RU" sz="1400" dirty="0">
                <a:latin typeface="Calibri" panose="020F0502020204030204" pitchFamily="34" charset="0"/>
                <a:ea typeface="Calibri" panose="020F0502020204030204" pitchFamily="34" charset="0"/>
                <a:cs typeface="Calibri" panose="020F0502020204030204" pitchFamily="34" charset="0"/>
              </a:rPr>
              <a:t>Задачи:</a:t>
            </a:r>
          </a:p>
          <a:p>
            <a:pPr marL="285750" indent="-285750">
              <a:lnSpc>
                <a:spcPct val="150000"/>
              </a:lnSpc>
              <a:buFont typeface="Arial" panose="020B0604020202020204" pitchFamily="34" charset="0"/>
              <a:buChar char="•"/>
            </a:pPr>
            <a:r>
              <a:rPr lang="ru-RU" sz="1400" dirty="0">
                <a:latin typeface="Calibri" panose="020F0502020204030204" pitchFamily="34" charset="0"/>
                <a:ea typeface="Calibri" panose="020F0502020204030204" pitchFamily="34" charset="0"/>
                <a:cs typeface="Calibri" panose="020F0502020204030204" pitchFamily="34" charset="0"/>
              </a:rPr>
              <a:t>Анализ и разделение на виды актуальных алгоритмов цифровой подписи </a:t>
            </a:r>
          </a:p>
          <a:p>
            <a:pPr marL="285750" indent="-285750">
              <a:lnSpc>
                <a:spcPct val="150000"/>
              </a:lnSpc>
              <a:buFont typeface="Arial" panose="020B0604020202020204" pitchFamily="34" charset="0"/>
              <a:buChar char="•"/>
            </a:pPr>
            <a:r>
              <a:rPr lang="ru-RU" sz="1400" dirty="0">
                <a:latin typeface="Calibri" panose="020F0502020204030204" pitchFamily="34" charset="0"/>
                <a:ea typeface="Calibri" panose="020F0502020204030204" pitchFamily="34" charset="0"/>
                <a:cs typeface="Calibri" panose="020F0502020204030204" pitchFamily="34" charset="0"/>
              </a:rPr>
              <a:t>Разработка критериев к методике оценки цифровых подписей </a:t>
            </a:r>
          </a:p>
          <a:p>
            <a:pPr marL="285750" indent="-285750">
              <a:lnSpc>
                <a:spcPct val="150000"/>
              </a:lnSpc>
              <a:buFont typeface="Arial" panose="020B0604020202020204" pitchFamily="34" charset="0"/>
              <a:buChar char="•"/>
            </a:pPr>
            <a:r>
              <a:rPr lang="ru-RU" sz="1400" dirty="0">
                <a:latin typeface="Calibri" panose="020F0502020204030204" pitchFamily="34" charset="0"/>
                <a:ea typeface="Calibri" panose="020F0502020204030204" pitchFamily="34" charset="0"/>
                <a:cs typeface="Calibri" panose="020F0502020204030204" pitchFamily="34" charset="0"/>
              </a:rPr>
              <a:t>Создание методики оценки эффективности цифровых подписей </a:t>
            </a:r>
          </a:p>
          <a:p>
            <a:pPr marL="285750" indent="-285750">
              <a:lnSpc>
                <a:spcPct val="150000"/>
              </a:lnSpc>
              <a:buFont typeface="Arial" panose="020B0604020202020204" pitchFamily="34" charset="0"/>
              <a:buChar char="•"/>
            </a:pPr>
            <a:r>
              <a:rPr lang="ru-RU" sz="1400" dirty="0">
                <a:latin typeface="Calibri" panose="020F0502020204030204" pitchFamily="34" charset="0"/>
                <a:ea typeface="Calibri" panose="020F0502020204030204" pitchFamily="34" charset="0"/>
                <a:cs typeface="Calibri" panose="020F0502020204030204" pitchFamily="34" charset="0"/>
              </a:rPr>
              <a:t>Разработка программной реализации методики </a:t>
            </a:r>
          </a:p>
          <a:p>
            <a:pPr marL="285750" indent="-285750">
              <a:lnSpc>
                <a:spcPct val="150000"/>
              </a:lnSpc>
              <a:buFont typeface="Arial" panose="020B0604020202020204" pitchFamily="34" charset="0"/>
              <a:buChar char="•"/>
            </a:pPr>
            <a:r>
              <a:rPr lang="ru-RU" sz="1400" dirty="0">
                <a:latin typeface="Calibri" panose="020F0502020204030204" pitchFamily="34" charset="0"/>
                <a:ea typeface="Calibri" panose="020F0502020204030204" pitchFamily="34" charset="0"/>
                <a:cs typeface="Calibri" panose="020F0502020204030204" pitchFamily="34" charset="0"/>
              </a:rPr>
              <a:t>Разработка рекомендаций к практическому использования методики</a:t>
            </a:r>
            <a:endParaRPr lang="en-US" sz="1400" dirty="0">
              <a:latin typeface="Calibri" panose="020F0502020204030204" pitchFamily="34" charset="0"/>
              <a:ea typeface="Calibri" panose="020F0502020204030204" pitchFamily="34" charset="0"/>
              <a:cs typeface="Calibri" panose="020F0502020204030204" pitchFamily="34" charset="0"/>
            </a:endParaRPr>
          </a:p>
          <a:p>
            <a:pPr marL="285750" indent="-285750">
              <a:buFont typeface="Arial" panose="020B0604020202020204" pitchFamily="34" charset="0"/>
              <a:buChar char="•"/>
            </a:pPr>
            <a:endParaRPr lang="ru-RU" sz="1600" dirty="0">
              <a:latin typeface="Times New Roman" panose="02020603050405020304" pitchFamily="18" charset="0"/>
            </a:endParaRPr>
          </a:p>
          <a:p>
            <a:endParaRPr lang="ru-RU" sz="1600" dirty="0"/>
          </a:p>
        </p:txBody>
      </p:sp>
      <p:sp>
        <p:nvSpPr>
          <p:cNvPr id="6" name="TextBox 5">
            <a:extLst>
              <a:ext uri="{FF2B5EF4-FFF2-40B4-BE49-F238E27FC236}">
                <a16:creationId xmlns:a16="http://schemas.microsoft.com/office/drawing/2014/main" id="{C35A0AD7-1A44-79E9-AFF2-FCFF6434661A}"/>
              </a:ext>
            </a:extLst>
          </p:cNvPr>
          <p:cNvSpPr txBox="1"/>
          <p:nvPr/>
        </p:nvSpPr>
        <p:spPr>
          <a:xfrm>
            <a:off x="166255" y="4649931"/>
            <a:ext cx="493568" cy="369332"/>
          </a:xfrm>
          <a:prstGeom prst="rect">
            <a:avLst/>
          </a:prstGeom>
          <a:noFill/>
        </p:spPr>
        <p:txBody>
          <a:bodyPr wrap="square" rtlCol="0">
            <a:spAutoFit/>
          </a:bodyPr>
          <a:lstStyle/>
          <a:p>
            <a:r>
              <a:rPr lang="ru-RU" dirty="0"/>
              <a:t>2</a:t>
            </a:r>
          </a:p>
        </p:txBody>
      </p:sp>
      <p:sp>
        <p:nvSpPr>
          <p:cNvPr id="3" name="TextBox 2">
            <a:extLst>
              <a:ext uri="{FF2B5EF4-FFF2-40B4-BE49-F238E27FC236}">
                <a16:creationId xmlns:a16="http://schemas.microsoft.com/office/drawing/2014/main" id="{89A0DBB4-4AE5-314B-BA9D-420E6C70A78D}"/>
              </a:ext>
            </a:extLst>
          </p:cNvPr>
          <p:cNvSpPr txBox="1"/>
          <p:nvPr/>
        </p:nvSpPr>
        <p:spPr>
          <a:xfrm>
            <a:off x="-1833" y="-14263"/>
            <a:ext cx="9446865" cy="276999"/>
          </a:xfrm>
          <a:prstGeom prst="rect">
            <a:avLst/>
          </a:prstGeom>
          <a:noFill/>
        </p:spPr>
        <p:txBody>
          <a:bodyPr wrap="square" rtlCol="0">
            <a:spAutoFit/>
          </a:bodyPr>
          <a:lstStyle/>
          <a:p>
            <a:r>
              <a:rPr lang="ru-RU" sz="1200" dirty="0"/>
              <a:t>Разработка интерактивной методики оценки эффективности систем цифровой подписи на основе библиотеки PyCryptodome</a:t>
            </a:r>
          </a:p>
        </p:txBody>
      </p:sp>
    </p:spTree>
    <p:extLst>
      <p:ext uri="{BB962C8B-B14F-4D97-AF65-F5344CB8AC3E}">
        <p14:creationId xmlns:p14="http://schemas.microsoft.com/office/powerpoint/2010/main" val="42875355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DED3B5E-9456-C8A4-07A4-95C3DB9820E7}"/>
              </a:ext>
            </a:extLst>
          </p:cNvPr>
          <p:cNvSpPr>
            <a:spLocks noGrp="1"/>
          </p:cNvSpPr>
          <p:nvPr>
            <p:ph type="title"/>
          </p:nvPr>
        </p:nvSpPr>
        <p:spPr>
          <a:xfrm>
            <a:off x="457199" y="306435"/>
            <a:ext cx="6898341" cy="527284"/>
          </a:xfrm>
        </p:spPr>
        <p:txBody>
          <a:bodyPr>
            <a:normAutofit fontScale="90000"/>
          </a:bodyPr>
          <a:lstStyle/>
          <a:p>
            <a:r>
              <a:rPr lang="en-US" dirty="0"/>
              <a:t>PyCryptodome</a:t>
            </a:r>
            <a:endParaRPr lang="ru-RU" dirty="0"/>
          </a:p>
        </p:txBody>
      </p:sp>
      <p:sp>
        <p:nvSpPr>
          <p:cNvPr id="3" name="TextBox 2">
            <a:extLst>
              <a:ext uri="{FF2B5EF4-FFF2-40B4-BE49-F238E27FC236}">
                <a16:creationId xmlns:a16="http://schemas.microsoft.com/office/drawing/2014/main" id="{06027837-E912-531D-C10E-04083147BFD0}"/>
              </a:ext>
            </a:extLst>
          </p:cNvPr>
          <p:cNvSpPr txBox="1"/>
          <p:nvPr/>
        </p:nvSpPr>
        <p:spPr>
          <a:xfrm>
            <a:off x="166255" y="4649931"/>
            <a:ext cx="493568" cy="369332"/>
          </a:xfrm>
          <a:prstGeom prst="rect">
            <a:avLst/>
          </a:prstGeom>
          <a:noFill/>
        </p:spPr>
        <p:txBody>
          <a:bodyPr wrap="square" rtlCol="0">
            <a:spAutoFit/>
          </a:bodyPr>
          <a:lstStyle/>
          <a:p>
            <a:r>
              <a:rPr lang="ru-RU" dirty="0"/>
              <a:t>3</a:t>
            </a:r>
          </a:p>
        </p:txBody>
      </p:sp>
      <p:sp>
        <p:nvSpPr>
          <p:cNvPr id="7" name="TextBox 6">
            <a:extLst>
              <a:ext uri="{FF2B5EF4-FFF2-40B4-BE49-F238E27FC236}">
                <a16:creationId xmlns:a16="http://schemas.microsoft.com/office/drawing/2014/main" id="{C42913B7-938C-4EE6-A267-4A56297E7C86}"/>
              </a:ext>
            </a:extLst>
          </p:cNvPr>
          <p:cNvSpPr txBox="1"/>
          <p:nvPr/>
        </p:nvSpPr>
        <p:spPr>
          <a:xfrm>
            <a:off x="-1833" y="-14263"/>
            <a:ext cx="9446865" cy="276999"/>
          </a:xfrm>
          <a:prstGeom prst="rect">
            <a:avLst/>
          </a:prstGeom>
          <a:noFill/>
        </p:spPr>
        <p:txBody>
          <a:bodyPr wrap="square" rtlCol="0">
            <a:spAutoFit/>
          </a:bodyPr>
          <a:lstStyle/>
          <a:p>
            <a:r>
              <a:rPr lang="ru-RU" sz="1200" dirty="0"/>
              <a:t>Разработка интерактивной методики оценки эффективности систем цифровой подписи на основе библиотеки PyCryptodome</a:t>
            </a:r>
          </a:p>
        </p:txBody>
      </p:sp>
      <p:sp>
        <p:nvSpPr>
          <p:cNvPr id="8" name="TextBox 7">
            <a:extLst>
              <a:ext uri="{FF2B5EF4-FFF2-40B4-BE49-F238E27FC236}">
                <a16:creationId xmlns:a16="http://schemas.microsoft.com/office/drawing/2014/main" id="{9D86F82B-6AC7-43D9-BC71-FA18516AEC3D}"/>
              </a:ext>
            </a:extLst>
          </p:cNvPr>
          <p:cNvSpPr txBox="1"/>
          <p:nvPr/>
        </p:nvSpPr>
        <p:spPr>
          <a:xfrm>
            <a:off x="719417" y="1392281"/>
            <a:ext cx="4303059" cy="3277820"/>
          </a:xfrm>
          <a:prstGeom prst="rect">
            <a:avLst/>
          </a:prstGeom>
          <a:noFill/>
        </p:spPr>
        <p:txBody>
          <a:bodyPr wrap="square" rtlCol="0">
            <a:spAutoFit/>
          </a:bodyPr>
          <a:lstStyle/>
          <a:p>
            <a:pPr lvl="0" algn="just">
              <a:lnSpc>
                <a:spcPct val="150000"/>
              </a:lnSpc>
              <a:spcAft>
                <a:spcPts val="0"/>
              </a:spcAft>
            </a:pPr>
            <a:r>
              <a:rPr lang="ru-RU" sz="1400" dirty="0">
                <a:latin typeface="Calibri" panose="020F0502020204030204" pitchFamily="34" charset="0"/>
                <a:ea typeface="Calibri" panose="020F0502020204030204" pitchFamily="34" charset="0"/>
                <a:cs typeface="Calibri" panose="020F0502020204030204" pitchFamily="34" charset="0"/>
              </a:rPr>
              <a:t>1. </a:t>
            </a:r>
            <a:r>
              <a:rPr lang="en-US" sz="1400" dirty="0">
                <a:latin typeface="Calibri" panose="020F0502020204030204" pitchFamily="34" charset="0"/>
                <a:ea typeface="Calibri" panose="020F0502020204030204" pitchFamily="34" charset="0"/>
                <a:cs typeface="Calibri" panose="020F0502020204030204" pitchFamily="34" charset="0"/>
              </a:rPr>
              <a:t>RSA </a:t>
            </a:r>
            <a:r>
              <a:rPr lang="ru-RU" sz="1400" dirty="0">
                <a:latin typeface="Calibri" panose="020F0502020204030204" pitchFamily="34" charset="0"/>
                <a:ea typeface="Calibri" panose="020F0502020204030204" pitchFamily="34" charset="0"/>
                <a:cs typeface="Calibri" panose="020F0502020204030204" pitchFamily="34" charset="0"/>
              </a:rPr>
              <a:t>со следующими вариациями:</a:t>
            </a:r>
          </a:p>
          <a:p>
            <a:pPr marL="742950" lvl="1" indent="-285750" algn="just">
              <a:lnSpc>
                <a:spcPct val="150000"/>
              </a:lnSpc>
              <a:buFont typeface="Arial" panose="020B0604020202020204" pitchFamily="34" charset="0"/>
              <a:buChar char="•"/>
            </a:pPr>
            <a:r>
              <a:rPr lang="ru-RU" sz="1400" dirty="0">
                <a:latin typeface="Calibri" panose="020F0502020204030204" pitchFamily="34" charset="0"/>
                <a:ea typeface="Calibri" panose="020F0502020204030204" pitchFamily="34" charset="0"/>
                <a:cs typeface="Calibri" panose="020F0502020204030204" pitchFamily="34" charset="0"/>
              </a:rPr>
              <a:t>PKCS#1 v1.5</a:t>
            </a:r>
          </a:p>
          <a:p>
            <a:pPr marL="742950" lvl="1" indent="-285750" algn="just">
              <a:lnSpc>
                <a:spcPct val="150000"/>
              </a:lnSpc>
              <a:buFont typeface="Arial" panose="020B0604020202020204" pitchFamily="34" charset="0"/>
              <a:buChar char="•"/>
            </a:pPr>
            <a:r>
              <a:rPr lang="ru-RU" sz="1400" dirty="0">
                <a:latin typeface="Calibri" panose="020F0502020204030204" pitchFamily="34" charset="0"/>
                <a:ea typeface="Calibri" panose="020F0502020204030204" pitchFamily="34" charset="0"/>
                <a:cs typeface="Calibri" panose="020F0502020204030204" pitchFamily="34" charset="0"/>
              </a:rPr>
              <a:t>PKCS#1 PSS</a:t>
            </a:r>
          </a:p>
          <a:p>
            <a:pPr lvl="0" algn="just">
              <a:lnSpc>
                <a:spcPct val="150000"/>
              </a:lnSpc>
              <a:spcAft>
                <a:spcPts val="0"/>
              </a:spcAft>
            </a:pPr>
            <a:r>
              <a:rPr lang="en-US" sz="1400" dirty="0">
                <a:latin typeface="Calibri" panose="020F0502020204030204" pitchFamily="34" charset="0"/>
                <a:ea typeface="Calibri" panose="020F0502020204030204" pitchFamily="34" charset="0"/>
                <a:cs typeface="Calibri" panose="020F0502020204030204" pitchFamily="34" charset="0"/>
              </a:rPr>
              <a:t>2. EdDSA </a:t>
            </a:r>
            <a:r>
              <a:rPr lang="ru-RU" sz="1400" dirty="0">
                <a:latin typeface="Calibri" panose="020F0502020204030204" pitchFamily="34" charset="0"/>
                <a:ea typeface="Calibri" panose="020F0502020204030204" pitchFamily="34" charset="0"/>
                <a:cs typeface="Calibri" panose="020F0502020204030204" pitchFamily="34" charset="0"/>
              </a:rPr>
              <a:t>со следующими вариациями:</a:t>
            </a:r>
          </a:p>
          <a:p>
            <a:pPr marL="742950" lvl="1" indent="-285750" algn="just">
              <a:lnSpc>
                <a:spcPct val="150000"/>
              </a:lnSpc>
              <a:buFont typeface="Arial" panose="020B0604020202020204" pitchFamily="34" charset="0"/>
              <a:buChar char="•"/>
            </a:pPr>
            <a:r>
              <a:rPr lang="en-US" sz="1400" dirty="0">
                <a:latin typeface="Calibri" panose="020F0502020204030204" pitchFamily="34" charset="0"/>
                <a:ea typeface="Calibri" panose="020F0502020204030204" pitchFamily="34" charset="0"/>
                <a:cs typeface="Calibri" panose="020F0502020204030204" pitchFamily="34" charset="0"/>
              </a:rPr>
              <a:t>EdDSA</a:t>
            </a:r>
            <a:endParaRPr lang="ru-RU" sz="1400" dirty="0">
              <a:latin typeface="Calibri" panose="020F0502020204030204" pitchFamily="34" charset="0"/>
              <a:ea typeface="Calibri" panose="020F0502020204030204" pitchFamily="34" charset="0"/>
              <a:cs typeface="Calibri" panose="020F0502020204030204" pitchFamily="34" charset="0"/>
            </a:endParaRPr>
          </a:p>
          <a:p>
            <a:pPr marL="742950" lvl="1" indent="-285750" algn="just">
              <a:lnSpc>
                <a:spcPct val="150000"/>
              </a:lnSpc>
              <a:buFont typeface="Arial" panose="020B0604020202020204" pitchFamily="34" charset="0"/>
              <a:buChar char="•"/>
            </a:pPr>
            <a:r>
              <a:rPr lang="en-US" sz="1400" dirty="0">
                <a:latin typeface="Calibri" panose="020F0502020204030204" pitchFamily="34" charset="0"/>
                <a:ea typeface="Calibri" panose="020F0502020204030204" pitchFamily="34" charset="0"/>
                <a:cs typeface="Calibri" panose="020F0502020204030204" pitchFamily="34" charset="0"/>
              </a:rPr>
              <a:t>Pure EdDSA</a:t>
            </a:r>
            <a:endParaRPr lang="ru-RU" sz="1400" dirty="0">
              <a:latin typeface="Calibri" panose="020F0502020204030204" pitchFamily="34" charset="0"/>
              <a:ea typeface="Calibri" panose="020F0502020204030204" pitchFamily="34" charset="0"/>
              <a:cs typeface="Calibri" panose="020F0502020204030204" pitchFamily="34" charset="0"/>
            </a:endParaRPr>
          </a:p>
          <a:p>
            <a:pPr lvl="0" algn="just">
              <a:lnSpc>
                <a:spcPct val="150000"/>
              </a:lnSpc>
              <a:spcAft>
                <a:spcPts val="0"/>
              </a:spcAft>
            </a:pPr>
            <a:r>
              <a:rPr lang="en-US" sz="1400" dirty="0">
                <a:latin typeface="Calibri" panose="020F0502020204030204" pitchFamily="34" charset="0"/>
                <a:ea typeface="Calibri" panose="020F0502020204030204" pitchFamily="34" charset="0"/>
                <a:cs typeface="Calibri" panose="020F0502020204030204" pitchFamily="34" charset="0"/>
              </a:rPr>
              <a:t>3. DSA </a:t>
            </a:r>
            <a:r>
              <a:rPr lang="ru-RU" sz="1400" dirty="0">
                <a:latin typeface="Calibri" panose="020F0502020204030204" pitchFamily="34" charset="0"/>
                <a:ea typeface="Calibri" panose="020F0502020204030204" pitchFamily="34" charset="0"/>
                <a:cs typeface="Calibri" panose="020F0502020204030204" pitchFamily="34" charset="0"/>
              </a:rPr>
              <a:t>со следующими вариациями:</a:t>
            </a:r>
          </a:p>
          <a:p>
            <a:pPr marL="742950" lvl="1" indent="-285750" algn="just">
              <a:lnSpc>
                <a:spcPct val="150000"/>
              </a:lnSpc>
              <a:buFont typeface="Arial" panose="020B0604020202020204" pitchFamily="34" charset="0"/>
              <a:buChar char="•"/>
            </a:pPr>
            <a:r>
              <a:rPr lang="en-US" sz="1400" dirty="0">
                <a:latin typeface="Calibri" panose="020F0502020204030204" pitchFamily="34" charset="0"/>
                <a:ea typeface="Calibri" panose="020F0502020204030204" pitchFamily="34" charset="0"/>
                <a:cs typeface="Calibri" panose="020F0502020204030204" pitchFamily="34" charset="0"/>
              </a:rPr>
              <a:t>DSA</a:t>
            </a:r>
            <a:endParaRPr lang="ru-RU" sz="1400" dirty="0">
              <a:latin typeface="Calibri" panose="020F0502020204030204" pitchFamily="34" charset="0"/>
              <a:ea typeface="Calibri" panose="020F0502020204030204" pitchFamily="34" charset="0"/>
              <a:cs typeface="Calibri" panose="020F0502020204030204" pitchFamily="34" charset="0"/>
            </a:endParaRPr>
          </a:p>
          <a:p>
            <a:pPr marL="742950" lvl="1" indent="-285750" algn="just">
              <a:lnSpc>
                <a:spcPct val="150000"/>
              </a:lnSpc>
              <a:buFont typeface="Arial" panose="020B0604020202020204" pitchFamily="34" charset="0"/>
              <a:buChar char="•"/>
            </a:pPr>
            <a:r>
              <a:rPr lang="en-US" sz="1400" dirty="0">
                <a:latin typeface="Calibri" panose="020F0502020204030204" pitchFamily="34" charset="0"/>
                <a:ea typeface="Calibri" panose="020F0502020204030204" pitchFamily="34" charset="0"/>
                <a:cs typeface="Calibri" panose="020F0502020204030204" pitchFamily="34" charset="0"/>
              </a:rPr>
              <a:t>ECDSA</a:t>
            </a:r>
            <a:endParaRPr lang="ru-RU" sz="1400" dirty="0">
              <a:latin typeface="Calibri" panose="020F0502020204030204" pitchFamily="34" charset="0"/>
              <a:ea typeface="Calibri" panose="020F0502020204030204" pitchFamily="34" charset="0"/>
              <a:cs typeface="Calibri" panose="020F0502020204030204" pitchFamily="34" charset="0"/>
            </a:endParaRPr>
          </a:p>
          <a:p>
            <a:endParaRPr lang="ru-RU" dirty="0"/>
          </a:p>
        </p:txBody>
      </p:sp>
      <p:sp>
        <p:nvSpPr>
          <p:cNvPr id="9" name="TextBox 8">
            <a:extLst>
              <a:ext uri="{FF2B5EF4-FFF2-40B4-BE49-F238E27FC236}">
                <a16:creationId xmlns:a16="http://schemas.microsoft.com/office/drawing/2014/main" id="{F4A862DA-0263-4DB0-9A59-8A60ED8C0A5C}"/>
              </a:ext>
            </a:extLst>
          </p:cNvPr>
          <p:cNvSpPr txBox="1"/>
          <p:nvPr/>
        </p:nvSpPr>
        <p:spPr>
          <a:xfrm>
            <a:off x="4721599" y="1641581"/>
            <a:ext cx="3146613" cy="2321085"/>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ru-RU" sz="1400" dirty="0"/>
              <a:t>Системные администраторы</a:t>
            </a:r>
          </a:p>
          <a:p>
            <a:pPr marL="285750" indent="-285750">
              <a:lnSpc>
                <a:spcPct val="150000"/>
              </a:lnSpc>
              <a:buFont typeface="Arial" panose="020B0604020202020204" pitchFamily="34" charset="0"/>
              <a:buChar char="•"/>
            </a:pPr>
            <a:r>
              <a:rPr lang="ru-RU" sz="1400" dirty="0"/>
              <a:t>Настройка средств обработки информации</a:t>
            </a:r>
          </a:p>
          <a:p>
            <a:pPr marL="285750" indent="-285750">
              <a:lnSpc>
                <a:spcPct val="150000"/>
              </a:lnSpc>
              <a:buFont typeface="Arial" panose="020B0604020202020204" pitchFamily="34" charset="0"/>
              <a:buChar char="•"/>
            </a:pPr>
            <a:r>
              <a:rPr lang="ru-RU" sz="1400" dirty="0"/>
              <a:t>Программисты, использующие библиотеку </a:t>
            </a:r>
            <a:r>
              <a:rPr lang="en-US" sz="1400" dirty="0"/>
              <a:t>PyCryptodome</a:t>
            </a:r>
          </a:p>
          <a:p>
            <a:pPr marL="285750" indent="-285750">
              <a:lnSpc>
                <a:spcPct val="150000"/>
              </a:lnSpc>
              <a:buFont typeface="Arial" panose="020B0604020202020204" pitchFamily="34" charset="0"/>
              <a:buChar char="•"/>
            </a:pPr>
            <a:r>
              <a:rPr lang="ru-RU" sz="1400" dirty="0"/>
              <a:t>Пользователи, далёкие от криптографии</a:t>
            </a:r>
          </a:p>
        </p:txBody>
      </p:sp>
      <p:sp>
        <p:nvSpPr>
          <p:cNvPr id="4" name="TextBox 3">
            <a:extLst>
              <a:ext uri="{FF2B5EF4-FFF2-40B4-BE49-F238E27FC236}">
                <a16:creationId xmlns:a16="http://schemas.microsoft.com/office/drawing/2014/main" id="{47152A79-649C-4D3A-ACA9-42C579984394}"/>
              </a:ext>
            </a:extLst>
          </p:cNvPr>
          <p:cNvSpPr txBox="1"/>
          <p:nvPr/>
        </p:nvSpPr>
        <p:spPr>
          <a:xfrm>
            <a:off x="766482" y="1035424"/>
            <a:ext cx="3509683" cy="369332"/>
          </a:xfrm>
          <a:prstGeom prst="rect">
            <a:avLst/>
          </a:prstGeom>
          <a:noFill/>
        </p:spPr>
        <p:txBody>
          <a:bodyPr wrap="square" rtlCol="0">
            <a:spAutoFit/>
          </a:bodyPr>
          <a:lstStyle/>
          <a:p>
            <a:r>
              <a:rPr lang="ru-RU" dirty="0"/>
              <a:t>Поддерживаемые алгоритмы</a:t>
            </a:r>
          </a:p>
        </p:txBody>
      </p:sp>
      <p:sp>
        <p:nvSpPr>
          <p:cNvPr id="5" name="TextBox 4">
            <a:extLst>
              <a:ext uri="{FF2B5EF4-FFF2-40B4-BE49-F238E27FC236}">
                <a16:creationId xmlns:a16="http://schemas.microsoft.com/office/drawing/2014/main" id="{9C60B97B-0DB5-4F99-94A9-328836ADDB9F}"/>
              </a:ext>
            </a:extLst>
          </p:cNvPr>
          <p:cNvSpPr txBox="1"/>
          <p:nvPr/>
        </p:nvSpPr>
        <p:spPr>
          <a:xfrm>
            <a:off x="4807324" y="1035424"/>
            <a:ext cx="2474258" cy="369332"/>
          </a:xfrm>
          <a:prstGeom prst="rect">
            <a:avLst/>
          </a:prstGeom>
          <a:noFill/>
        </p:spPr>
        <p:txBody>
          <a:bodyPr wrap="square" rtlCol="0">
            <a:spAutoFit/>
          </a:bodyPr>
          <a:lstStyle/>
          <a:p>
            <a:r>
              <a:rPr lang="ru-RU" dirty="0"/>
              <a:t>Область применения</a:t>
            </a:r>
          </a:p>
        </p:txBody>
      </p:sp>
    </p:spTree>
    <p:extLst>
      <p:ext uri="{BB962C8B-B14F-4D97-AF65-F5344CB8AC3E}">
        <p14:creationId xmlns:p14="http://schemas.microsoft.com/office/powerpoint/2010/main" val="37905506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DED3B5E-9456-C8A4-07A4-95C3DB9820E7}"/>
              </a:ext>
            </a:extLst>
          </p:cNvPr>
          <p:cNvSpPr>
            <a:spLocks noGrp="1"/>
          </p:cNvSpPr>
          <p:nvPr>
            <p:ph type="title"/>
          </p:nvPr>
        </p:nvSpPr>
        <p:spPr/>
        <p:txBody>
          <a:bodyPr>
            <a:normAutofit fontScale="90000"/>
          </a:bodyPr>
          <a:lstStyle/>
          <a:p>
            <a:r>
              <a:rPr lang="ru-RU" dirty="0"/>
              <a:t>Актуальность</a:t>
            </a:r>
          </a:p>
        </p:txBody>
      </p:sp>
      <p:sp>
        <p:nvSpPr>
          <p:cNvPr id="3" name="TextBox 2">
            <a:extLst>
              <a:ext uri="{FF2B5EF4-FFF2-40B4-BE49-F238E27FC236}">
                <a16:creationId xmlns:a16="http://schemas.microsoft.com/office/drawing/2014/main" id="{E9D3BA85-2D7F-8756-8A0D-2267DE2A3AA8}"/>
              </a:ext>
            </a:extLst>
          </p:cNvPr>
          <p:cNvSpPr txBox="1"/>
          <p:nvPr/>
        </p:nvSpPr>
        <p:spPr>
          <a:xfrm>
            <a:off x="166255" y="4649931"/>
            <a:ext cx="493568" cy="369332"/>
          </a:xfrm>
          <a:prstGeom prst="rect">
            <a:avLst/>
          </a:prstGeom>
          <a:noFill/>
        </p:spPr>
        <p:txBody>
          <a:bodyPr wrap="square" rtlCol="0">
            <a:spAutoFit/>
          </a:bodyPr>
          <a:lstStyle/>
          <a:p>
            <a:r>
              <a:rPr lang="ru-RU" dirty="0"/>
              <a:t>4</a:t>
            </a:r>
          </a:p>
        </p:txBody>
      </p:sp>
      <p:sp>
        <p:nvSpPr>
          <p:cNvPr id="7" name="TextBox 6">
            <a:extLst>
              <a:ext uri="{FF2B5EF4-FFF2-40B4-BE49-F238E27FC236}">
                <a16:creationId xmlns:a16="http://schemas.microsoft.com/office/drawing/2014/main" id="{5AA66961-2AA6-40E7-94EC-3231265F7AD0}"/>
              </a:ext>
            </a:extLst>
          </p:cNvPr>
          <p:cNvSpPr txBox="1"/>
          <p:nvPr/>
        </p:nvSpPr>
        <p:spPr>
          <a:xfrm>
            <a:off x="-1833" y="-14263"/>
            <a:ext cx="9446865" cy="276999"/>
          </a:xfrm>
          <a:prstGeom prst="rect">
            <a:avLst/>
          </a:prstGeom>
          <a:noFill/>
        </p:spPr>
        <p:txBody>
          <a:bodyPr wrap="square" rtlCol="0">
            <a:spAutoFit/>
          </a:bodyPr>
          <a:lstStyle/>
          <a:p>
            <a:r>
              <a:rPr lang="ru-RU" sz="1200" dirty="0"/>
              <a:t>Разработка интерактивной методики оценки эффективности систем цифровой подписи на основе библиотеки PyCryptodome</a:t>
            </a:r>
          </a:p>
        </p:txBody>
      </p:sp>
      <p:pic>
        <p:nvPicPr>
          <p:cNvPr id="12" name="Рисунок 11">
            <a:extLst>
              <a:ext uri="{FF2B5EF4-FFF2-40B4-BE49-F238E27FC236}">
                <a16:creationId xmlns:a16="http://schemas.microsoft.com/office/drawing/2014/main" id="{48503997-AB29-4D09-AE54-0589755868E1}"/>
              </a:ext>
            </a:extLst>
          </p:cNvPr>
          <p:cNvPicPr/>
          <p:nvPr/>
        </p:nvPicPr>
        <p:blipFill>
          <a:blip r:embed="rId3"/>
          <a:stretch>
            <a:fillRect/>
          </a:stretch>
        </p:blipFill>
        <p:spPr>
          <a:xfrm>
            <a:off x="1983758" y="1446461"/>
            <a:ext cx="4813730" cy="2876767"/>
          </a:xfrm>
          <a:prstGeom prst="rect">
            <a:avLst/>
          </a:prstGeom>
        </p:spPr>
      </p:pic>
    </p:spTree>
    <p:extLst>
      <p:ext uri="{BB962C8B-B14F-4D97-AF65-F5344CB8AC3E}">
        <p14:creationId xmlns:p14="http://schemas.microsoft.com/office/powerpoint/2010/main" val="38170470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DED3B5E-9456-C8A4-07A4-95C3DB9820E7}"/>
              </a:ext>
            </a:extLst>
          </p:cNvPr>
          <p:cNvSpPr>
            <a:spLocks noGrp="1"/>
          </p:cNvSpPr>
          <p:nvPr>
            <p:ph type="title"/>
          </p:nvPr>
        </p:nvSpPr>
        <p:spPr/>
        <p:txBody>
          <a:bodyPr>
            <a:normAutofit fontScale="90000"/>
          </a:bodyPr>
          <a:lstStyle/>
          <a:p>
            <a:r>
              <a:rPr lang="ru-RU" dirty="0"/>
              <a:t>Программная реализация</a:t>
            </a:r>
          </a:p>
        </p:txBody>
      </p:sp>
      <p:sp>
        <p:nvSpPr>
          <p:cNvPr id="3" name="TextBox 2">
            <a:extLst>
              <a:ext uri="{FF2B5EF4-FFF2-40B4-BE49-F238E27FC236}">
                <a16:creationId xmlns:a16="http://schemas.microsoft.com/office/drawing/2014/main" id="{E9D3BA85-2D7F-8756-8A0D-2267DE2A3AA8}"/>
              </a:ext>
            </a:extLst>
          </p:cNvPr>
          <p:cNvSpPr txBox="1"/>
          <p:nvPr/>
        </p:nvSpPr>
        <p:spPr>
          <a:xfrm>
            <a:off x="166255" y="4649931"/>
            <a:ext cx="493568" cy="369332"/>
          </a:xfrm>
          <a:prstGeom prst="rect">
            <a:avLst/>
          </a:prstGeom>
          <a:noFill/>
        </p:spPr>
        <p:txBody>
          <a:bodyPr wrap="square" rtlCol="0">
            <a:spAutoFit/>
          </a:bodyPr>
          <a:lstStyle/>
          <a:p>
            <a:r>
              <a:rPr lang="ru-RU" dirty="0"/>
              <a:t>5</a:t>
            </a:r>
          </a:p>
        </p:txBody>
      </p:sp>
      <p:sp>
        <p:nvSpPr>
          <p:cNvPr id="7" name="TextBox 6">
            <a:extLst>
              <a:ext uri="{FF2B5EF4-FFF2-40B4-BE49-F238E27FC236}">
                <a16:creationId xmlns:a16="http://schemas.microsoft.com/office/drawing/2014/main" id="{5AA66961-2AA6-40E7-94EC-3231265F7AD0}"/>
              </a:ext>
            </a:extLst>
          </p:cNvPr>
          <p:cNvSpPr txBox="1"/>
          <p:nvPr/>
        </p:nvSpPr>
        <p:spPr>
          <a:xfrm>
            <a:off x="-1833" y="-14263"/>
            <a:ext cx="9446865" cy="276999"/>
          </a:xfrm>
          <a:prstGeom prst="rect">
            <a:avLst/>
          </a:prstGeom>
          <a:noFill/>
        </p:spPr>
        <p:txBody>
          <a:bodyPr wrap="square" rtlCol="0">
            <a:spAutoFit/>
          </a:bodyPr>
          <a:lstStyle/>
          <a:p>
            <a:r>
              <a:rPr lang="ru-RU" sz="1200" dirty="0"/>
              <a:t>Разработка интерактивной методики оценки эффективности систем цифровой подписи на основе библиотеки PyCryptodome</a:t>
            </a:r>
          </a:p>
        </p:txBody>
      </p:sp>
      <p:pic>
        <p:nvPicPr>
          <p:cNvPr id="4" name="Рисунок 3">
            <a:extLst>
              <a:ext uri="{FF2B5EF4-FFF2-40B4-BE49-F238E27FC236}">
                <a16:creationId xmlns:a16="http://schemas.microsoft.com/office/drawing/2014/main" id="{1B4A29BE-6812-4DEF-8605-978AC75461F5}"/>
              </a:ext>
            </a:extLst>
          </p:cNvPr>
          <p:cNvPicPr>
            <a:picLocks noChangeAspect="1"/>
          </p:cNvPicPr>
          <p:nvPr/>
        </p:nvPicPr>
        <p:blipFill>
          <a:blip r:embed="rId3"/>
          <a:stretch>
            <a:fillRect/>
          </a:stretch>
        </p:blipFill>
        <p:spPr>
          <a:xfrm>
            <a:off x="659823" y="1119859"/>
            <a:ext cx="1286054" cy="2419688"/>
          </a:xfrm>
          <a:prstGeom prst="rect">
            <a:avLst/>
          </a:prstGeom>
        </p:spPr>
      </p:pic>
      <p:sp>
        <p:nvSpPr>
          <p:cNvPr id="5" name="TextBox 4">
            <a:extLst>
              <a:ext uri="{FF2B5EF4-FFF2-40B4-BE49-F238E27FC236}">
                <a16:creationId xmlns:a16="http://schemas.microsoft.com/office/drawing/2014/main" id="{F6365FC3-6661-400A-8C35-0B2D781CE5FA}"/>
              </a:ext>
            </a:extLst>
          </p:cNvPr>
          <p:cNvSpPr txBox="1"/>
          <p:nvPr/>
        </p:nvSpPr>
        <p:spPr>
          <a:xfrm>
            <a:off x="571500" y="3664324"/>
            <a:ext cx="1374377" cy="738664"/>
          </a:xfrm>
          <a:prstGeom prst="rect">
            <a:avLst/>
          </a:prstGeom>
          <a:noFill/>
        </p:spPr>
        <p:txBody>
          <a:bodyPr wrap="square" rtlCol="0">
            <a:spAutoFit/>
          </a:bodyPr>
          <a:lstStyle/>
          <a:p>
            <a:pPr algn="ctr"/>
            <a:r>
              <a:rPr lang="ru-RU" sz="1400" dirty="0"/>
              <a:t>Файловая</a:t>
            </a:r>
          </a:p>
          <a:p>
            <a:pPr algn="ctr"/>
            <a:r>
              <a:rPr lang="ru-RU" sz="1400" dirty="0"/>
              <a:t>Структура </a:t>
            </a:r>
          </a:p>
          <a:p>
            <a:pPr algn="ctr"/>
            <a:r>
              <a:rPr lang="ru-RU" sz="1400" dirty="0"/>
              <a:t>методики</a:t>
            </a:r>
          </a:p>
        </p:txBody>
      </p:sp>
      <p:pic>
        <p:nvPicPr>
          <p:cNvPr id="6" name="Рисунок 5">
            <a:extLst>
              <a:ext uri="{FF2B5EF4-FFF2-40B4-BE49-F238E27FC236}">
                <a16:creationId xmlns:a16="http://schemas.microsoft.com/office/drawing/2014/main" id="{CB736656-25DB-4E4A-A438-C01CBEA664F2}"/>
              </a:ext>
            </a:extLst>
          </p:cNvPr>
          <p:cNvPicPr>
            <a:picLocks noChangeAspect="1"/>
          </p:cNvPicPr>
          <p:nvPr/>
        </p:nvPicPr>
        <p:blipFill>
          <a:blip r:embed="rId4"/>
          <a:stretch>
            <a:fillRect/>
          </a:stretch>
        </p:blipFill>
        <p:spPr>
          <a:xfrm>
            <a:off x="2593616" y="2213962"/>
            <a:ext cx="1038370" cy="581106"/>
          </a:xfrm>
          <a:prstGeom prst="rect">
            <a:avLst/>
          </a:prstGeom>
        </p:spPr>
      </p:pic>
      <p:sp>
        <p:nvSpPr>
          <p:cNvPr id="8" name="TextBox 7">
            <a:extLst>
              <a:ext uri="{FF2B5EF4-FFF2-40B4-BE49-F238E27FC236}">
                <a16:creationId xmlns:a16="http://schemas.microsoft.com/office/drawing/2014/main" id="{01447614-DD20-4D1A-BA11-0207FD0EBDAB}"/>
              </a:ext>
            </a:extLst>
          </p:cNvPr>
          <p:cNvSpPr txBox="1"/>
          <p:nvPr/>
        </p:nvSpPr>
        <p:spPr>
          <a:xfrm>
            <a:off x="2198208" y="3666962"/>
            <a:ext cx="1829186" cy="738664"/>
          </a:xfrm>
          <a:prstGeom prst="rect">
            <a:avLst/>
          </a:prstGeom>
          <a:noFill/>
        </p:spPr>
        <p:txBody>
          <a:bodyPr wrap="square" rtlCol="0">
            <a:spAutoFit/>
          </a:bodyPr>
          <a:lstStyle/>
          <a:p>
            <a:pPr algn="ctr"/>
            <a:r>
              <a:rPr lang="ru-RU" sz="1400" dirty="0"/>
              <a:t>Хранение</a:t>
            </a:r>
          </a:p>
          <a:p>
            <a:pPr algn="ctr"/>
            <a:r>
              <a:rPr lang="ru-RU" sz="1400" dirty="0"/>
              <a:t>Тестов </a:t>
            </a:r>
          </a:p>
          <a:p>
            <a:pPr algn="ctr"/>
            <a:r>
              <a:rPr lang="ru-RU" sz="1400" dirty="0"/>
              <a:t>производительности</a:t>
            </a:r>
          </a:p>
        </p:txBody>
      </p:sp>
      <p:pic>
        <p:nvPicPr>
          <p:cNvPr id="9" name="Рисунок 8">
            <a:extLst>
              <a:ext uri="{FF2B5EF4-FFF2-40B4-BE49-F238E27FC236}">
                <a16:creationId xmlns:a16="http://schemas.microsoft.com/office/drawing/2014/main" id="{710498A5-FA44-4B83-9F0E-C01753E41645}"/>
              </a:ext>
            </a:extLst>
          </p:cNvPr>
          <p:cNvPicPr>
            <a:picLocks noChangeAspect="1"/>
          </p:cNvPicPr>
          <p:nvPr/>
        </p:nvPicPr>
        <p:blipFill>
          <a:blip r:embed="rId5"/>
          <a:stretch>
            <a:fillRect/>
          </a:stretch>
        </p:blipFill>
        <p:spPr>
          <a:xfrm>
            <a:off x="4434367" y="2185933"/>
            <a:ext cx="1419423" cy="771633"/>
          </a:xfrm>
          <a:prstGeom prst="rect">
            <a:avLst/>
          </a:prstGeom>
        </p:spPr>
      </p:pic>
      <p:sp>
        <p:nvSpPr>
          <p:cNvPr id="10" name="TextBox 9">
            <a:extLst>
              <a:ext uri="{FF2B5EF4-FFF2-40B4-BE49-F238E27FC236}">
                <a16:creationId xmlns:a16="http://schemas.microsoft.com/office/drawing/2014/main" id="{0691E886-7B5A-4AF6-930D-E8BEC2558378}"/>
              </a:ext>
            </a:extLst>
          </p:cNvPr>
          <p:cNvSpPr txBox="1"/>
          <p:nvPr/>
        </p:nvSpPr>
        <p:spPr>
          <a:xfrm>
            <a:off x="4572000" y="3617259"/>
            <a:ext cx="1281790" cy="954107"/>
          </a:xfrm>
          <a:prstGeom prst="rect">
            <a:avLst/>
          </a:prstGeom>
          <a:noFill/>
        </p:spPr>
        <p:txBody>
          <a:bodyPr wrap="square" rtlCol="0">
            <a:spAutoFit/>
          </a:bodyPr>
          <a:lstStyle/>
          <a:p>
            <a:pPr algn="ctr"/>
            <a:r>
              <a:rPr lang="ru-RU" sz="1400" dirty="0"/>
              <a:t>Хранение открытого и закрытого ключей</a:t>
            </a:r>
          </a:p>
        </p:txBody>
      </p:sp>
      <p:pic>
        <p:nvPicPr>
          <p:cNvPr id="11" name="Рисунок 10">
            <a:extLst>
              <a:ext uri="{FF2B5EF4-FFF2-40B4-BE49-F238E27FC236}">
                <a16:creationId xmlns:a16="http://schemas.microsoft.com/office/drawing/2014/main" id="{1A102DCE-0313-4DA9-B238-4411B2A740E7}"/>
              </a:ext>
            </a:extLst>
          </p:cNvPr>
          <p:cNvPicPr>
            <a:picLocks noChangeAspect="1"/>
          </p:cNvPicPr>
          <p:nvPr/>
        </p:nvPicPr>
        <p:blipFill>
          <a:blip r:embed="rId6"/>
          <a:stretch>
            <a:fillRect/>
          </a:stretch>
        </p:blipFill>
        <p:spPr>
          <a:xfrm>
            <a:off x="6393148" y="1551882"/>
            <a:ext cx="1609950" cy="1905266"/>
          </a:xfrm>
          <a:prstGeom prst="rect">
            <a:avLst/>
          </a:prstGeom>
        </p:spPr>
      </p:pic>
      <p:sp>
        <p:nvSpPr>
          <p:cNvPr id="13" name="TextBox 12">
            <a:extLst>
              <a:ext uri="{FF2B5EF4-FFF2-40B4-BE49-F238E27FC236}">
                <a16:creationId xmlns:a16="http://schemas.microsoft.com/office/drawing/2014/main" id="{4DB6042D-4918-4A20-89FD-2F0634151B7F}"/>
              </a:ext>
            </a:extLst>
          </p:cNvPr>
          <p:cNvSpPr txBox="1"/>
          <p:nvPr/>
        </p:nvSpPr>
        <p:spPr>
          <a:xfrm>
            <a:off x="6393148" y="3664324"/>
            <a:ext cx="1609950" cy="523220"/>
          </a:xfrm>
          <a:prstGeom prst="rect">
            <a:avLst/>
          </a:prstGeom>
          <a:noFill/>
        </p:spPr>
        <p:txBody>
          <a:bodyPr wrap="square" rtlCol="0">
            <a:spAutoFit/>
          </a:bodyPr>
          <a:lstStyle/>
          <a:p>
            <a:pPr algn="ctr"/>
            <a:r>
              <a:rPr lang="ru-RU" sz="1400" dirty="0"/>
              <a:t>Хранение подписей</a:t>
            </a:r>
          </a:p>
        </p:txBody>
      </p:sp>
    </p:spTree>
    <p:extLst>
      <p:ext uri="{BB962C8B-B14F-4D97-AF65-F5344CB8AC3E}">
        <p14:creationId xmlns:p14="http://schemas.microsoft.com/office/powerpoint/2010/main" val="10487576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DED3B5E-9456-C8A4-07A4-95C3DB9820E7}"/>
              </a:ext>
            </a:extLst>
          </p:cNvPr>
          <p:cNvSpPr>
            <a:spLocks noGrp="1"/>
          </p:cNvSpPr>
          <p:nvPr>
            <p:ph type="title"/>
          </p:nvPr>
        </p:nvSpPr>
        <p:spPr>
          <a:xfrm>
            <a:off x="457200" y="306435"/>
            <a:ext cx="7086600" cy="527284"/>
          </a:xfrm>
        </p:spPr>
        <p:txBody>
          <a:bodyPr>
            <a:normAutofit fontScale="90000"/>
          </a:bodyPr>
          <a:lstStyle/>
          <a:p>
            <a:r>
              <a:rPr lang="ru-RU" dirty="0"/>
              <a:t>Тест производительности алгоритмов</a:t>
            </a:r>
          </a:p>
        </p:txBody>
      </p:sp>
      <p:sp>
        <p:nvSpPr>
          <p:cNvPr id="8" name="TextBox 7">
            <a:extLst>
              <a:ext uri="{FF2B5EF4-FFF2-40B4-BE49-F238E27FC236}">
                <a16:creationId xmlns:a16="http://schemas.microsoft.com/office/drawing/2014/main" id="{8BDD157B-3511-DC1C-14AC-4B1DB6A3ABB3}"/>
              </a:ext>
            </a:extLst>
          </p:cNvPr>
          <p:cNvSpPr txBox="1"/>
          <p:nvPr/>
        </p:nvSpPr>
        <p:spPr>
          <a:xfrm>
            <a:off x="166255" y="4649931"/>
            <a:ext cx="493568" cy="369332"/>
          </a:xfrm>
          <a:prstGeom prst="rect">
            <a:avLst/>
          </a:prstGeom>
          <a:noFill/>
        </p:spPr>
        <p:txBody>
          <a:bodyPr wrap="square" rtlCol="0">
            <a:spAutoFit/>
          </a:bodyPr>
          <a:lstStyle/>
          <a:p>
            <a:r>
              <a:rPr lang="ru-RU" dirty="0"/>
              <a:t>6</a:t>
            </a:r>
          </a:p>
        </p:txBody>
      </p:sp>
      <p:sp>
        <p:nvSpPr>
          <p:cNvPr id="6" name="TextBox 5">
            <a:extLst>
              <a:ext uri="{FF2B5EF4-FFF2-40B4-BE49-F238E27FC236}">
                <a16:creationId xmlns:a16="http://schemas.microsoft.com/office/drawing/2014/main" id="{A0058896-219B-4B0B-988E-D143B8175C49}"/>
              </a:ext>
            </a:extLst>
          </p:cNvPr>
          <p:cNvSpPr txBox="1"/>
          <p:nvPr/>
        </p:nvSpPr>
        <p:spPr>
          <a:xfrm>
            <a:off x="-1833" y="-14263"/>
            <a:ext cx="9446865" cy="276999"/>
          </a:xfrm>
          <a:prstGeom prst="rect">
            <a:avLst/>
          </a:prstGeom>
          <a:noFill/>
        </p:spPr>
        <p:txBody>
          <a:bodyPr wrap="square" rtlCol="0">
            <a:spAutoFit/>
          </a:bodyPr>
          <a:lstStyle/>
          <a:p>
            <a:r>
              <a:rPr lang="ru-RU" sz="1200" dirty="0"/>
              <a:t>Разработка интерактивной методики оценки эффективности систем цифровой подписи на основе библиотеки PyCryptodome</a:t>
            </a:r>
          </a:p>
        </p:txBody>
      </p:sp>
      <p:pic>
        <p:nvPicPr>
          <p:cNvPr id="7" name="Рисунок 6">
            <a:extLst>
              <a:ext uri="{FF2B5EF4-FFF2-40B4-BE49-F238E27FC236}">
                <a16:creationId xmlns:a16="http://schemas.microsoft.com/office/drawing/2014/main" id="{DACB0883-F658-4BED-8A92-8B867F802B4E}"/>
              </a:ext>
            </a:extLst>
          </p:cNvPr>
          <p:cNvPicPr/>
          <p:nvPr/>
        </p:nvPicPr>
        <p:blipFill>
          <a:blip r:embed="rId3"/>
          <a:stretch>
            <a:fillRect/>
          </a:stretch>
        </p:blipFill>
        <p:spPr>
          <a:xfrm>
            <a:off x="1095935" y="1309465"/>
            <a:ext cx="2971800" cy="2973424"/>
          </a:xfrm>
          <a:prstGeom prst="rect">
            <a:avLst/>
          </a:prstGeom>
        </p:spPr>
      </p:pic>
      <p:pic>
        <p:nvPicPr>
          <p:cNvPr id="9" name="Рисунок 8">
            <a:extLst>
              <a:ext uri="{FF2B5EF4-FFF2-40B4-BE49-F238E27FC236}">
                <a16:creationId xmlns:a16="http://schemas.microsoft.com/office/drawing/2014/main" id="{694F6A0A-5C1A-4CAC-AF2C-E6777537B29F}"/>
              </a:ext>
            </a:extLst>
          </p:cNvPr>
          <p:cNvPicPr/>
          <p:nvPr/>
        </p:nvPicPr>
        <p:blipFill>
          <a:blip r:embed="rId4"/>
          <a:stretch>
            <a:fillRect/>
          </a:stretch>
        </p:blipFill>
        <p:spPr>
          <a:xfrm>
            <a:off x="4721599" y="1309465"/>
            <a:ext cx="2971800" cy="2973424"/>
          </a:xfrm>
          <a:prstGeom prst="rect">
            <a:avLst/>
          </a:prstGeom>
        </p:spPr>
      </p:pic>
    </p:spTree>
    <p:extLst>
      <p:ext uri="{BB962C8B-B14F-4D97-AF65-F5344CB8AC3E}">
        <p14:creationId xmlns:p14="http://schemas.microsoft.com/office/powerpoint/2010/main" val="3813079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DED3B5E-9456-C8A4-07A4-95C3DB9820E7}"/>
              </a:ext>
            </a:extLst>
          </p:cNvPr>
          <p:cNvSpPr>
            <a:spLocks noGrp="1"/>
          </p:cNvSpPr>
          <p:nvPr>
            <p:ph type="title"/>
          </p:nvPr>
        </p:nvSpPr>
        <p:spPr>
          <a:xfrm>
            <a:off x="413039" y="429026"/>
            <a:ext cx="6824382" cy="527284"/>
          </a:xfrm>
        </p:spPr>
        <p:txBody>
          <a:bodyPr>
            <a:normAutofit fontScale="90000"/>
          </a:bodyPr>
          <a:lstStyle/>
          <a:p>
            <a:r>
              <a:rPr lang="ru-RU" dirty="0"/>
              <a:t>Блок схема методики</a:t>
            </a:r>
          </a:p>
        </p:txBody>
      </p:sp>
      <p:sp>
        <p:nvSpPr>
          <p:cNvPr id="3" name="TextBox 2">
            <a:extLst>
              <a:ext uri="{FF2B5EF4-FFF2-40B4-BE49-F238E27FC236}">
                <a16:creationId xmlns:a16="http://schemas.microsoft.com/office/drawing/2014/main" id="{761E633A-8A32-4391-C5B4-A183CDBF112F}"/>
              </a:ext>
            </a:extLst>
          </p:cNvPr>
          <p:cNvSpPr txBox="1"/>
          <p:nvPr/>
        </p:nvSpPr>
        <p:spPr>
          <a:xfrm>
            <a:off x="166255" y="4649931"/>
            <a:ext cx="493568" cy="369332"/>
          </a:xfrm>
          <a:prstGeom prst="rect">
            <a:avLst/>
          </a:prstGeom>
          <a:noFill/>
        </p:spPr>
        <p:txBody>
          <a:bodyPr wrap="square" rtlCol="0">
            <a:spAutoFit/>
          </a:bodyPr>
          <a:lstStyle/>
          <a:p>
            <a:r>
              <a:rPr lang="ru-RU" dirty="0"/>
              <a:t>7</a:t>
            </a:r>
          </a:p>
        </p:txBody>
      </p:sp>
      <p:sp>
        <p:nvSpPr>
          <p:cNvPr id="8" name="TextBox 7">
            <a:extLst>
              <a:ext uri="{FF2B5EF4-FFF2-40B4-BE49-F238E27FC236}">
                <a16:creationId xmlns:a16="http://schemas.microsoft.com/office/drawing/2014/main" id="{0F613136-0D42-45EE-A080-1F1D9665A567}"/>
              </a:ext>
            </a:extLst>
          </p:cNvPr>
          <p:cNvSpPr txBox="1"/>
          <p:nvPr/>
        </p:nvSpPr>
        <p:spPr>
          <a:xfrm>
            <a:off x="-1833" y="-14263"/>
            <a:ext cx="9446865" cy="276999"/>
          </a:xfrm>
          <a:prstGeom prst="rect">
            <a:avLst/>
          </a:prstGeom>
          <a:noFill/>
        </p:spPr>
        <p:txBody>
          <a:bodyPr wrap="square" rtlCol="0">
            <a:spAutoFit/>
          </a:bodyPr>
          <a:lstStyle/>
          <a:p>
            <a:r>
              <a:rPr lang="ru-RU" sz="1200" dirty="0"/>
              <a:t>Разработка интерактивной методики оценки эффективности систем цифровой подписи на основе библиотеки PyCryptodome</a:t>
            </a:r>
          </a:p>
        </p:txBody>
      </p:sp>
      <p:pic>
        <p:nvPicPr>
          <p:cNvPr id="7" name="Рисунок 6">
            <a:extLst>
              <a:ext uri="{FF2B5EF4-FFF2-40B4-BE49-F238E27FC236}">
                <a16:creationId xmlns:a16="http://schemas.microsoft.com/office/drawing/2014/main" id="{9AA2A27D-7843-45C8-A884-E0E7D4A0E237}"/>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324536" y="1212816"/>
            <a:ext cx="2226888" cy="3180609"/>
          </a:xfrm>
          <a:prstGeom prst="rect">
            <a:avLst/>
          </a:prstGeom>
        </p:spPr>
      </p:pic>
      <p:pic>
        <p:nvPicPr>
          <p:cNvPr id="5" name="Рисунок 4">
            <a:extLst>
              <a:ext uri="{FF2B5EF4-FFF2-40B4-BE49-F238E27FC236}">
                <a16:creationId xmlns:a16="http://schemas.microsoft.com/office/drawing/2014/main" id="{FCD350D9-4992-4DA5-9BBD-C74070F93D47}"/>
              </a:ext>
            </a:extLst>
          </p:cNvPr>
          <p:cNvPicPr>
            <a:picLocks noChangeAspect="1"/>
          </p:cNvPicPr>
          <p:nvPr/>
        </p:nvPicPr>
        <p:blipFill>
          <a:blip r:embed="rId4"/>
          <a:stretch>
            <a:fillRect/>
          </a:stretch>
        </p:blipFill>
        <p:spPr>
          <a:xfrm>
            <a:off x="4249271" y="1233260"/>
            <a:ext cx="3753899" cy="3139721"/>
          </a:xfrm>
          <a:prstGeom prst="rect">
            <a:avLst/>
          </a:prstGeom>
        </p:spPr>
      </p:pic>
    </p:spTree>
    <p:extLst>
      <p:ext uri="{BB962C8B-B14F-4D97-AF65-F5344CB8AC3E}">
        <p14:creationId xmlns:p14="http://schemas.microsoft.com/office/powerpoint/2010/main" val="13333669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DED3B5E-9456-C8A4-07A4-95C3DB9820E7}"/>
              </a:ext>
            </a:extLst>
          </p:cNvPr>
          <p:cNvSpPr>
            <a:spLocks noGrp="1"/>
          </p:cNvSpPr>
          <p:nvPr>
            <p:ph type="title"/>
          </p:nvPr>
        </p:nvSpPr>
        <p:spPr/>
        <p:txBody>
          <a:bodyPr>
            <a:normAutofit fontScale="90000"/>
          </a:bodyPr>
          <a:lstStyle/>
          <a:p>
            <a:r>
              <a:rPr lang="ru-RU" dirty="0"/>
              <a:t>Блок выбора алгоритмов</a:t>
            </a:r>
          </a:p>
        </p:txBody>
      </p:sp>
      <p:sp>
        <p:nvSpPr>
          <p:cNvPr id="3" name="TextBox 2">
            <a:extLst>
              <a:ext uri="{FF2B5EF4-FFF2-40B4-BE49-F238E27FC236}">
                <a16:creationId xmlns:a16="http://schemas.microsoft.com/office/drawing/2014/main" id="{7C2C5C5C-6E91-317A-EDB9-66602209CD16}"/>
              </a:ext>
            </a:extLst>
          </p:cNvPr>
          <p:cNvSpPr txBox="1"/>
          <p:nvPr/>
        </p:nvSpPr>
        <p:spPr>
          <a:xfrm>
            <a:off x="166255" y="4649931"/>
            <a:ext cx="493568" cy="369332"/>
          </a:xfrm>
          <a:prstGeom prst="rect">
            <a:avLst/>
          </a:prstGeom>
          <a:noFill/>
        </p:spPr>
        <p:txBody>
          <a:bodyPr wrap="square" rtlCol="0">
            <a:spAutoFit/>
          </a:bodyPr>
          <a:lstStyle/>
          <a:p>
            <a:r>
              <a:rPr lang="ru-RU" dirty="0"/>
              <a:t>8</a:t>
            </a:r>
          </a:p>
        </p:txBody>
      </p:sp>
      <p:sp>
        <p:nvSpPr>
          <p:cNvPr id="8" name="TextBox 7">
            <a:extLst>
              <a:ext uri="{FF2B5EF4-FFF2-40B4-BE49-F238E27FC236}">
                <a16:creationId xmlns:a16="http://schemas.microsoft.com/office/drawing/2014/main" id="{DCA1352C-AC92-419F-9AA0-6393DB705BE1}"/>
              </a:ext>
            </a:extLst>
          </p:cNvPr>
          <p:cNvSpPr txBox="1"/>
          <p:nvPr/>
        </p:nvSpPr>
        <p:spPr>
          <a:xfrm>
            <a:off x="-1833" y="-14263"/>
            <a:ext cx="9446865" cy="276999"/>
          </a:xfrm>
          <a:prstGeom prst="rect">
            <a:avLst/>
          </a:prstGeom>
          <a:noFill/>
        </p:spPr>
        <p:txBody>
          <a:bodyPr wrap="square" rtlCol="0">
            <a:spAutoFit/>
          </a:bodyPr>
          <a:lstStyle/>
          <a:p>
            <a:r>
              <a:rPr lang="ru-RU" sz="1200" dirty="0"/>
              <a:t>Разработка интерактивной методики оценки эффективности систем цифровой подписи на основе библиотеки PyCryptodome</a:t>
            </a:r>
          </a:p>
        </p:txBody>
      </p:sp>
      <p:pic>
        <p:nvPicPr>
          <p:cNvPr id="9" name="Рисунок 8">
            <a:extLst>
              <a:ext uri="{FF2B5EF4-FFF2-40B4-BE49-F238E27FC236}">
                <a16:creationId xmlns:a16="http://schemas.microsoft.com/office/drawing/2014/main" id="{82BA4346-824E-4043-9CF5-40A2A424118D}"/>
              </a:ext>
            </a:extLst>
          </p:cNvPr>
          <p:cNvPicPr>
            <a:picLocks noChangeAspect="1"/>
          </p:cNvPicPr>
          <p:nvPr/>
        </p:nvPicPr>
        <p:blipFill>
          <a:blip r:embed="rId3"/>
          <a:stretch>
            <a:fillRect/>
          </a:stretch>
        </p:blipFill>
        <p:spPr>
          <a:xfrm>
            <a:off x="930900" y="1153049"/>
            <a:ext cx="3641100" cy="3177552"/>
          </a:xfrm>
          <a:prstGeom prst="rect">
            <a:avLst/>
          </a:prstGeom>
        </p:spPr>
      </p:pic>
      <p:pic>
        <p:nvPicPr>
          <p:cNvPr id="7" name="Рисунок 6">
            <a:extLst>
              <a:ext uri="{FF2B5EF4-FFF2-40B4-BE49-F238E27FC236}">
                <a16:creationId xmlns:a16="http://schemas.microsoft.com/office/drawing/2014/main" id="{95E78C19-FFEE-4367-98A9-FCC5D063EB1B}"/>
              </a:ext>
            </a:extLst>
          </p:cNvPr>
          <p:cNvPicPr>
            <a:picLocks noChangeAspect="1"/>
          </p:cNvPicPr>
          <p:nvPr/>
        </p:nvPicPr>
        <p:blipFill>
          <a:blip r:embed="rId4"/>
          <a:stretch>
            <a:fillRect/>
          </a:stretch>
        </p:blipFill>
        <p:spPr>
          <a:xfrm>
            <a:off x="5183534" y="1364538"/>
            <a:ext cx="2398984" cy="2860857"/>
          </a:xfrm>
          <a:prstGeom prst="rect">
            <a:avLst/>
          </a:prstGeom>
        </p:spPr>
      </p:pic>
    </p:spTree>
    <p:extLst>
      <p:ext uri="{BB962C8B-B14F-4D97-AF65-F5344CB8AC3E}">
        <p14:creationId xmlns:p14="http://schemas.microsoft.com/office/powerpoint/2010/main" val="19397900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DED3B5E-9456-C8A4-07A4-95C3DB9820E7}"/>
              </a:ext>
            </a:extLst>
          </p:cNvPr>
          <p:cNvSpPr>
            <a:spLocks noGrp="1"/>
          </p:cNvSpPr>
          <p:nvPr>
            <p:ph type="title"/>
          </p:nvPr>
        </p:nvSpPr>
        <p:spPr>
          <a:xfrm>
            <a:off x="457200" y="306435"/>
            <a:ext cx="7086600" cy="527284"/>
          </a:xfrm>
        </p:spPr>
        <p:txBody>
          <a:bodyPr>
            <a:normAutofit fontScale="90000"/>
          </a:bodyPr>
          <a:lstStyle/>
          <a:p>
            <a:r>
              <a:rPr lang="ru-RU" dirty="0"/>
              <a:t>Блок рекомендации сценариев</a:t>
            </a:r>
          </a:p>
        </p:txBody>
      </p:sp>
      <p:sp>
        <p:nvSpPr>
          <p:cNvPr id="3" name="TextBox 2">
            <a:extLst>
              <a:ext uri="{FF2B5EF4-FFF2-40B4-BE49-F238E27FC236}">
                <a16:creationId xmlns:a16="http://schemas.microsoft.com/office/drawing/2014/main" id="{30A26DC0-F9DC-F178-3A2E-981406D2F307}"/>
              </a:ext>
            </a:extLst>
          </p:cNvPr>
          <p:cNvSpPr txBox="1"/>
          <p:nvPr/>
        </p:nvSpPr>
        <p:spPr>
          <a:xfrm>
            <a:off x="166255" y="4649931"/>
            <a:ext cx="493568" cy="369332"/>
          </a:xfrm>
          <a:prstGeom prst="rect">
            <a:avLst/>
          </a:prstGeom>
          <a:noFill/>
        </p:spPr>
        <p:txBody>
          <a:bodyPr wrap="square" rtlCol="0">
            <a:spAutoFit/>
          </a:bodyPr>
          <a:lstStyle/>
          <a:p>
            <a:r>
              <a:rPr lang="ru-RU" dirty="0"/>
              <a:t>9</a:t>
            </a:r>
          </a:p>
        </p:txBody>
      </p:sp>
      <p:sp>
        <p:nvSpPr>
          <p:cNvPr id="8" name="TextBox 7">
            <a:extLst>
              <a:ext uri="{FF2B5EF4-FFF2-40B4-BE49-F238E27FC236}">
                <a16:creationId xmlns:a16="http://schemas.microsoft.com/office/drawing/2014/main" id="{B1F47227-16D2-4A55-886A-553E18B608F1}"/>
              </a:ext>
            </a:extLst>
          </p:cNvPr>
          <p:cNvSpPr txBox="1"/>
          <p:nvPr/>
        </p:nvSpPr>
        <p:spPr>
          <a:xfrm>
            <a:off x="-1833" y="-14263"/>
            <a:ext cx="9446865" cy="276999"/>
          </a:xfrm>
          <a:prstGeom prst="rect">
            <a:avLst/>
          </a:prstGeom>
          <a:noFill/>
        </p:spPr>
        <p:txBody>
          <a:bodyPr wrap="square" rtlCol="0">
            <a:spAutoFit/>
          </a:bodyPr>
          <a:lstStyle/>
          <a:p>
            <a:r>
              <a:rPr lang="ru-RU" sz="1200" dirty="0"/>
              <a:t>Разработка интерактивной методики оценки эффективности систем цифровой подписи на основе библиотеки PyCryptodome</a:t>
            </a:r>
          </a:p>
        </p:txBody>
      </p:sp>
      <p:pic>
        <p:nvPicPr>
          <p:cNvPr id="9" name="Рисунок 8">
            <a:extLst>
              <a:ext uri="{FF2B5EF4-FFF2-40B4-BE49-F238E27FC236}">
                <a16:creationId xmlns:a16="http://schemas.microsoft.com/office/drawing/2014/main" id="{C79F97F6-B5F1-4F02-9039-A6FCBB326FB3}"/>
              </a:ext>
            </a:extLst>
          </p:cNvPr>
          <p:cNvPicPr/>
          <p:nvPr/>
        </p:nvPicPr>
        <p:blipFill>
          <a:blip r:embed="rId2"/>
          <a:stretch>
            <a:fillRect/>
          </a:stretch>
        </p:blipFill>
        <p:spPr>
          <a:xfrm>
            <a:off x="1317811" y="1019557"/>
            <a:ext cx="2299447" cy="3630374"/>
          </a:xfrm>
          <a:prstGeom prst="rect">
            <a:avLst/>
          </a:prstGeom>
        </p:spPr>
      </p:pic>
      <p:sp>
        <p:nvSpPr>
          <p:cNvPr id="4" name="TextBox 3">
            <a:extLst>
              <a:ext uri="{FF2B5EF4-FFF2-40B4-BE49-F238E27FC236}">
                <a16:creationId xmlns:a16="http://schemas.microsoft.com/office/drawing/2014/main" id="{26A165AB-D40D-42C4-A6F4-7C85ED0AB545}"/>
              </a:ext>
            </a:extLst>
          </p:cNvPr>
          <p:cNvSpPr txBox="1"/>
          <p:nvPr/>
        </p:nvSpPr>
        <p:spPr>
          <a:xfrm>
            <a:off x="4275246" y="1346495"/>
            <a:ext cx="3665242" cy="3147272"/>
          </a:xfrm>
          <a:prstGeom prst="rect">
            <a:avLst/>
          </a:prstGeom>
          <a:noFill/>
        </p:spPr>
        <p:txBody>
          <a:bodyPr wrap="square" rtlCol="0">
            <a:spAutoFit/>
          </a:bodyPr>
          <a:lstStyle/>
          <a:p>
            <a:pPr marL="285750" indent="-285750">
              <a:lnSpc>
                <a:spcPct val="125000"/>
              </a:lnSpc>
              <a:buFont typeface="Arial" panose="020B0604020202020204" pitchFamily="34" charset="0"/>
              <a:buChar char="•"/>
            </a:pPr>
            <a:r>
              <a:rPr lang="ru-RU" sz="1600" dirty="0"/>
              <a:t>уязвимость к различного рода атакам</a:t>
            </a:r>
            <a:endParaRPr lang="en-US" sz="1600" dirty="0"/>
          </a:p>
          <a:p>
            <a:pPr>
              <a:lnSpc>
                <a:spcPct val="125000"/>
              </a:lnSpc>
            </a:pPr>
            <a:r>
              <a:rPr lang="en-US" sz="1600" dirty="0"/>
              <a:t>(</a:t>
            </a:r>
            <a:r>
              <a:rPr lang="ru-RU" sz="1600" dirty="0"/>
              <a:t>перебор ключа</a:t>
            </a:r>
            <a:r>
              <a:rPr lang="en-US" sz="1600" dirty="0"/>
              <a:t>, </a:t>
            </a:r>
            <a:r>
              <a:rPr lang="ru-RU" sz="1600" dirty="0"/>
              <a:t>атаки на алгоритм дополнения, коллизия хэшей,</a:t>
            </a:r>
            <a:r>
              <a:rPr lang="en-US" sz="1600" dirty="0"/>
              <a:t> </a:t>
            </a:r>
            <a:r>
              <a:rPr lang="ru-RU" sz="1600" dirty="0"/>
              <a:t>компрометация подписи)</a:t>
            </a:r>
            <a:endParaRPr lang="en-US" sz="1600" dirty="0"/>
          </a:p>
          <a:p>
            <a:pPr marL="285750" indent="-285750">
              <a:lnSpc>
                <a:spcPct val="125000"/>
              </a:lnSpc>
              <a:buFont typeface="Arial" panose="020B0604020202020204" pitchFamily="34" charset="0"/>
              <a:buChar char="•"/>
            </a:pPr>
            <a:r>
              <a:rPr lang="ru-RU" sz="1600" dirty="0"/>
              <a:t>скорость работы алгоритма</a:t>
            </a:r>
            <a:endParaRPr lang="en-US" sz="1600" dirty="0"/>
          </a:p>
          <a:p>
            <a:pPr marL="285750" indent="-285750">
              <a:lnSpc>
                <a:spcPct val="125000"/>
              </a:lnSpc>
              <a:buFont typeface="Arial" panose="020B0604020202020204" pitchFamily="34" charset="0"/>
              <a:buChar char="•"/>
            </a:pPr>
            <a:r>
              <a:rPr lang="ru-RU" sz="1600" dirty="0"/>
              <a:t>длинна подписи</a:t>
            </a:r>
          </a:p>
          <a:p>
            <a:pPr marL="285750" indent="-285750">
              <a:lnSpc>
                <a:spcPct val="125000"/>
              </a:lnSpc>
              <a:buFont typeface="Arial" panose="020B0604020202020204" pitchFamily="34" charset="0"/>
              <a:buChar char="•"/>
            </a:pPr>
            <a:r>
              <a:rPr lang="ru-RU" sz="1600" dirty="0"/>
              <a:t>размер ключа</a:t>
            </a:r>
          </a:p>
          <a:p>
            <a:pPr marL="285750" indent="-285750">
              <a:lnSpc>
                <a:spcPct val="125000"/>
              </a:lnSpc>
              <a:buFont typeface="Arial" panose="020B0604020202020204" pitchFamily="34" charset="0"/>
              <a:buChar char="•"/>
            </a:pPr>
            <a:r>
              <a:rPr lang="ru-RU" sz="1600" dirty="0"/>
              <a:t>распространённость алгоритма в существующем ПО</a:t>
            </a:r>
          </a:p>
        </p:txBody>
      </p:sp>
      <p:sp>
        <p:nvSpPr>
          <p:cNvPr id="5" name="TextBox 4">
            <a:extLst>
              <a:ext uri="{FF2B5EF4-FFF2-40B4-BE49-F238E27FC236}">
                <a16:creationId xmlns:a16="http://schemas.microsoft.com/office/drawing/2014/main" id="{77F8D9C2-C18D-4CE3-A1A3-CA1DA97E0629}"/>
              </a:ext>
            </a:extLst>
          </p:cNvPr>
          <p:cNvSpPr txBox="1"/>
          <p:nvPr/>
        </p:nvSpPr>
        <p:spPr>
          <a:xfrm>
            <a:off x="4437529" y="913523"/>
            <a:ext cx="2810436" cy="369332"/>
          </a:xfrm>
          <a:prstGeom prst="rect">
            <a:avLst/>
          </a:prstGeom>
          <a:noFill/>
        </p:spPr>
        <p:txBody>
          <a:bodyPr wrap="square" rtlCol="0">
            <a:spAutoFit/>
          </a:bodyPr>
          <a:lstStyle/>
          <a:p>
            <a:r>
              <a:rPr lang="ru-RU" dirty="0"/>
              <a:t>Критерии рекомендаций</a:t>
            </a:r>
          </a:p>
        </p:txBody>
      </p:sp>
    </p:spTree>
    <p:extLst>
      <p:ext uri="{BB962C8B-B14F-4D97-AF65-F5344CB8AC3E}">
        <p14:creationId xmlns:p14="http://schemas.microsoft.com/office/powerpoint/2010/main" val="131532984"/>
      </p:ext>
    </p:extLst>
  </p:cSld>
  <p:clrMapOvr>
    <a:masterClrMapping/>
  </p:clrMapOvr>
</p:sld>
</file>

<file path=ppt/theme/theme1.xml><?xml version="1.0" encoding="utf-8"?>
<a:theme xmlns:a="http://schemas.openxmlformats.org/drawingml/2006/main" name="Тема1">
  <a:themeElements>
    <a:clrScheme name="Другая 1">
      <a:dk1>
        <a:sysClr val="windowText" lastClr="000000"/>
      </a:dk1>
      <a:lt1>
        <a:sysClr val="window" lastClr="FFFFFF"/>
      </a:lt1>
      <a:dk2>
        <a:srgbClr val="000000"/>
      </a:dk2>
      <a:lt2>
        <a:srgbClr val="F8F8F8"/>
      </a:lt2>
      <a:accent1>
        <a:srgbClr val="EC0B43"/>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Стандартная">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Тема1" id="{4DAE9245-FD5C-48A3-9F61-0C8FFBFAE07A}" vid="{20E0B42B-372D-46F0-B56F-89DFAD950D3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5902</TotalTime>
  <Words>540</Words>
  <Application>Microsoft Office PowerPoint</Application>
  <PresentationFormat>Экран (16:9)</PresentationFormat>
  <Paragraphs>126</Paragraphs>
  <Slides>12</Slides>
  <Notes>7</Notes>
  <HiddenSlides>0</HiddenSlides>
  <MMClips>0</MMClips>
  <ScaleCrop>false</ScaleCrop>
  <HeadingPairs>
    <vt:vector size="6" baseType="variant">
      <vt:variant>
        <vt:lpstr>Использованные шрифты</vt:lpstr>
      </vt:variant>
      <vt:variant>
        <vt:i4>6</vt:i4>
      </vt:variant>
      <vt:variant>
        <vt:lpstr>Тема</vt:lpstr>
      </vt:variant>
      <vt:variant>
        <vt:i4>1</vt:i4>
      </vt:variant>
      <vt:variant>
        <vt:lpstr>Заголовки слайдов</vt:lpstr>
      </vt:variant>
      <vt:variant>
        <vt:i4>12</vt:i4>
      </vt:variant>
    </vt:vector>
  </HeadingPairs>
  <TitlesOfParts>
    <vt:vector size="19" baseType="lpstr">
      <vt:lpstr>ALS Gorizont Bold Expanded</vt:lpstr>
      <vt:lpstr>Arial</vt:lpstr>
      <vt:lpstr>Calibri</vt:lpstr>
      <vt:lpstr>Golos Text</vt:lpstr>
      <vt:lpstr>Golos Text DemiBold</vt:lpstr>
      <vt:lpstr>Times New Roman</vt:lpstr>
      <vt:lpstr>Тема1</vt:lpstr>
      <vt:lpstr>Выпускная квалификационная работа Разработка интерактивной методики оценки эффективности систем цифровой подписи на основе библиотеки PyCryptodome  Факультет безопасности информационных технологий Образовательная программа Технологии защиты информации Направление подготовки (специальность) 10.03.01 Информационная безопасность Выполнил студент: Гутник Дмитрий Вячеславович, N34491 Научный руководитель: доцент ФБИТ, к.т.н., Таранов Сергей Владимирович Санкт-Петербург, 2023</vt:lpstr>
      <vt:lpstr>Цель и задачи</vt:lpstr>
      <vt:lpstr>PyCryptodome</vt:lpstr>
      <vt:lpstr>Актуальность</vt:lpstr>
      <vt:lpstr>Программная реализация</vt:lpstr>
      <vt:lpstr>Тест производительности алгоритмов</vt:lpstr>
      <vt:lpstr>Блок схема методики</vt:lpstr>
      <vt:lpstr>Блок выбора алгоритмов</vt:lpstr>
      <vt:lpstr>Блок рекомендации сценариев</vt:lpstr>
      <vt:lpstr>Аналоги</vt:lpstr>
      <vt:lpstr>Выполнение цели и задач</vt:lpstr>
      <vt:lpstr>Спасибо за внимание!</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dc:creator>
  <cp:lastModifiedBy>Pc_g</cp:lastModifiedBy>
  <cp:revision>146</cp:revision>
  <dcterms:created xsi:type="dcterms:W3CDTF">2014-06-27T12:30:22Z</dcterms:created>
  <dcterms:modified xsi:type="dcterms:W3CDTF">2023-05-06T09:17:21Z</dcterms:modified>
</cp:coreProperties>
</file>